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85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28">
          <p15:clr>
            <a:srgbClr val="A4A3A4"/>
          </p15:clr>
        </p15:guide>
        <p15:guide id="2" orient="horz" pos="411">
          <p15:clr>
            <a:srgbClr val="A4A3A4"/>
          </p15:clr>
        </p15:guide>
        <p15:guide id="3" pos="2880">
          <p15:clr>
            <a:srgbClr val="A4A3A4"/>
          </p15:clr>
        </p15:guide>
        <p15:guide id="4" pos="419">
          <p15:clr>
            <a:srgbClr val="A4A3A4"/>
          </p15:clr>
        </p15:guide>
        <p15:guide id="5" pos="5352" userDrawn="1">
          <p15:clr>
            <a:srgbClr val="A4A3A4"/>
          </p15:clr>
        </p15:guide>
        <p15:guide id="6" orient="horz" pos="546">
          <p15:clr>
            <a:srgbClr val="A4A3A4"/>
          </p15:clr>
        </p15:guide>
        <p15:guide id="7" pos="48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loes de Wit" initials="MdW" lastIdx="5" clrIdx="0"/>
  <p:cmAuthor id="2" name="Nelly van Uden" initials="NvU" lastIdx="1" clrIdx="1">
    <p:extLst>
      <p:ext uri="{19B8F6BF-5375-455C-9EA6-DF929625EA0E}">
        <p15:presenceInfo xmlns:p15="http://schemas.microsoft.com/office/powerpoint/2012/main" userId="S::n.vanuden@santeon.nl::c4640944-3233-4200-9da3-f96622731ef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194"/>
    <a:srgbClr val="FFFFFF"/>
    <a:srgbClr val="97C80C"/>
    <a:srgbClr val="F19300"/>
    <a:srgbClr val="EA3977"/>
    <a:srgbClr val="1BA75F"/>
    <a:srgbClr val="009F72"/>
    <a:srgbClr val="951B80"/>
    <a:srgbClr val="DBE9F6"/>
    <a:srgbClr val="00A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06" autoAdjust="0"/>
    <p:restoredTop sz="82476" autoAdjust="0"/>
  </p:normalViewPr>
  <p:slideViewPr>
    <p:cSldViewPr snapToGrid="0">
      <p:cViewPr varScale="1">
        <p:scale>
          <a:sx n="116" d="100"/>
          <a:sy n="116" d="100"/>
        </p:scale>
        <p:origin x="552" y="184"/>
      </p:cViewPr>
      <p:guideLst>
        <p:guide orient="horz" pos="2828"/>
        <p:guide orient="horz" pos="411"/>
        <p:guide pos="2880"/>
        <p:guide pos="419"/>
        <p:guide pos="5352"/>
        <p:guide orient="horz" pos="546"/>
        <p:guide pos="4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2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8DC13-2D61-455B-B23F-2F224145DC9C}" type="datetimeFigureOut">
              <a:rPr lang="nl-NL" smtClean="0"/>
              <a:t>01-11-2022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81DF6-FA07-48E6-A924-A5B2CF2275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3178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16e5f501bd7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52" name="Google Shape;652;g16e5f501bd7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86026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">
    <p:bg bwMode="gray"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 bwMode="gray">
          <a:xfrm>
            <a:off x="4159489" y="2598820"/>
            <a:ext cx="4984511" cy="1869333"/>
            <a:chOff x="771308" y="2392565"/>
            <a:chExt cx="8375073" cy="1869333"/>
          </a:xfrm>
        </p:grpSpPr>
        <p:sp>
          <p:nvSpPr>
            <p:cNvPr id="15" name="Rectangle 14"/>
            <p:cNvSpPr/>
            <p:nvPr userDrawn="1"/>
          </p:nvSpPr>
          <p:spPr bwMode="gray">
            <a:xfrm>
              <a:off x="771308" y="2392565"/>
              <a:ext cx="8375073" cy="1638000"/>
            </a:xfrm>
            <a:prstGeom prst="rect">
              <a:avLst/>
            </a:prstGeom>
            <a:solidFill>
              <a:schemeClr val="accent3">
                <a:alpha val="82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771308" y="4029740"/>
              <a:ext cx="8375073" cy="118800"/>
            </a:xfrm>
            <a:prstGeom prst="rect">
              <a:avLst/>
            </a:prstGeom>
            <a:solidFill>
              <a:schemeClr val="tx2">
                <a:alpha val="82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>
              <a:off x="771308" y="4146698"/>
              <a:ext cx="8375073" cy="115200"/>
            </a:xfrm>
            <a:prstGeom prst="rect">
              <a:avLst/>
            </a:prstGeom>
            <a:solidFill>
              <a:schemeClr val="accent1">
                <a:alpha val="82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1" name="Rectangle 10"/>
          <p:cNvSpPr/>
          <p:nvPr userDrawn="1"/>
        </p:nvSpPr>
        <p:spPr bwMode="gray">
          <a:xfrm>
            <a:off x="0" y="0"/>
            <a:ext cx="9144000" cy="1258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04670" y="3073209"/>
            <a:ext cx="4461998" cy="795904"/>
          </a:xfrm>
        </p:spPr>
        <p:txBody>
          <a:bodyPr/>
          <a:lstStyle>
            <a:lvl1pPr algn="l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406268" y="3863425"/>
            <a:ext cx="4460400" cy="302939"/>
          </a:xfrm>
        </p:spPr>
        <p:txBody>
          <a:bodyPr>
            <a:normAutofit/>
          </a:bodyPr>
          <a:lstStyle>
            <a:lvl1pPr marL="0" indent="0" algn="l">
              <a:buNone/>
              <a:defRPr sz="105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pic>
        <p:nvPicPr>
          <p:cNvPr id="10" name="Content Placeholder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29600" y="503355"/>
            <a:ext cx="1397650" cy="538502"/>
          </a:xfrm>
          <a:prstGeom prst="rect">
            <a:avLst/>
          </a:prstGeom>
        </p:spPr>
      </p:pic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406268" y="2818767"/>
            <a:ext cx="4460400" cy="268407"/>
          </a:xfrm>
        </p:spPr>
        <p:txBody>
          <a:bodyPr>
            <a:sp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 marL="123825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Datum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plaats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07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6575" y="0"/>
            <a:ext cx="3527425" cy="44894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9B0D-C371-4E38-8823-167476B5E616}" type="datetime1">
              <a:rPr lang="nl-NL" smtClean="0"/>
              <a:t>01-11-2022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6067" y="533038"/>
            <a:ext cx="4657296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 bwMode="gray">
          <a:xfrm>
            <a:off x="656068" y="1567545"/>
            <a:ext cx="4658400" cy="29448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623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Pu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430333"/>
            <a:ext cx="9144000" cy="30594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Content Placeholder 2"/>
          <p:cNvSpPr>
            <a:spLocks noGrp="1"/>
          </p:cNvSpPr>
          <p:nvPr>
            <p:ph sz="half" idx="14"/>
          </p:nvPr>
        </p:nvSpPr>
        <p:spPr bwMode="gray">
          <a:xfrm>
            <a:off x="656067" y="1622547"/>
            <a:ext cx="4658400" cy="2653821"/>
          </a:xfrm>
        </p:spPr>
        <p:txBody>
          <a:bodyPr/>
          <a:lstStyle>
            <a:lvl1pPr>
              <a:buClr>
                <a:schemeClr val="bg1"/>
              </a:buCl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6575" y="1430038"/>
            <a:ext cx="3527425" cy="3060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BDB1-A74C-4CFA-8235-9B8C0ED7460B}" type="datetime1">
              <a:rPr lang="nl-NL" smtClean="0"/>
              <a:t>01-11-2022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656067" y="533038"/>
            <a:ext cx="78264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061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1" y="0"/>
            <a:ext cx="9144000" cy="448945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0289" y="2037438"/>
            <a:ext cx="3657600" cy="2055932"/>
          </a:xfrm>
          <a:prstGeom prst="roundRect">
            <a:avLst>
              <a:gd name="adj" fmla="val 5141"/>
            </a:avLst>
          </a:prstGeom>
          <a:solidFill>
            <a:schemeClr val="accent3"/>
          </a:solidFill>
          <a:ln w="3175">
            <a:noFill/>
          </a:ln>
        </p:spPr>
        <p:txBody>
          <a:bodyPr tIns="108000" anchor="ctr" anchorCtr="0"/>
          <a:lstStyle>
            <a:lvl1pPr algn="ctr">
              <a:lnSpc>
                <a:spcPct val="95000"/>
              </a:lnSpc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</a:t>
            </a: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quote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r>
              <a:rPr lang="en-US" dirty="0"/>
              <a:t>.”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8664-F6A1-4FD2-B6CE-79B0751C1B36}" type="datetime1">
              <a:rPr lang="nl-NL" smtClean="0"/>
              <a:t>01-11-2022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576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1E3D-6DE1-470A-B40A-48114D7ED7C6}" type="datetime1">
              <a:rPr lang="nl-NL" smtClean="0"/>
              <a:t>01-11-2022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590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 bwMode="gray">
          <a:xfrm>
            <a:off x="0" y="1313161"/>
            <a:ext cx="9146381" cy="3505880"/>
            <a:chOff x="0" y="1313161"/>
            <a:chExt cx="9146381" cy="3505880"/>
          </a:xfrm>
        </p:grpSpPr>
        <p:grpSp>
          <p:nvGrpSpPr>
            <p:cNvPr id="10" name="Group 9"/>
            <p:cNvGrpSpPr/>
            <p:nvPr userDrawn="1"/>
          </p:nvGrpSpPr>
          <p:grpSpPr bwMode="gray">
            <a:xfrm>
              <a:off x="0" y="1313161"/>
              <a:ext cx="9146381" cy="2879987"/>
              <a:chOff x="771308" y="1381911"/>
              <a:chExt cx="8375073" cy="2879987"/>
            </a:xfrm>
          </p:grpSpPr>
          <p:sp>
            <p:nvSpPr>
              <p:cNvPr id="11" name="Rectangle 10"/>
              <p:cNvSpPr/>
              <p:nvPr userDrawn="1"/>
            </p:nvSpPr>
            <p:spPr bwMode="gray">
              <a:xfrm>
                <a:off x="771308" y="1381911"/>
                <a:ext cx="8375073" cy="2652812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" name="Rectangle 11"/>
              <p:cNvSpPr/>
              <p:nvPr userDrawn="1"/>
            </p:nvSpPr>
            <p:spPr bwMode="gray">
              <a:xfrm>
                <a:off x="771308" y="4029740"/>
                <a:ext cx="8375073" cy="118800"/>
              </a:xfrm>
              <a:prstGeom prst="rect">
                <a:avLst/>
              </a:prstGeom>
              <a:solidFill>
                <a:srgbClr val="4F744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" name="Rectangle 12"/>
              <p:cNvSpPr/>
              <p:nvPr userDrawn="1"/>
            </p:nvSpPr>
            <p:spPr bwMode="gray">
              <a:xfrm>
                <a:off x="771308" y="4146698"/>
                <a:ext cx="8375073" cy="115200"/>
              </a:xfrm>
              <a:prstGeom prst="rect">
                <a:avLst/>
              </a:prstGeom>
              <a:solidFill>
                <a:schemeClr val="accent4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8" name="TextBox 7"/>
            <p:cNvSpPr txBox="1"/>
            <p:nvPr userDrawn="1"/>
          </p:nvSpPr>
          <p:spPr bwMode="gray">
            <a:xfrm>
              <a:off x="6943933" y="4565125"/>
              <a:ext cx="177644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50" b="1" dirty="0">
                  <a:solidFill>
                    <a:schemeClr val="tx2"/>
                  </a:solidFill>
                </a:rPr>
                <a:t>Samen voor vernieuwing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102951" y="1443789"/>
            <a:ext cx="4210412" cy="520078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1102951" y="1904433"/>
            <a:ext cx="4210412" cy="1931923"/>
          </a:xfrm>
        </p:spPr>
        <p:txBody>
          <a:bodyPr/>
          <a:lstStyle>
            <a:lvl1pPr>
              <a:lnSpc>
                <a:spcPct val="15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pic>
        <p:nvPicPr>
          <p:cNvPr id="14" name="Content Placeholder 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91475" y="537734"/>
            <a:ext cx="1397650" cy="53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1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Green">
    <p:bg bwMode="gray"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 bwMode="gray">
          <a:xfrm>
            <a:off x="4159489" y="2598820"/>
            <a:ext cx="4984511" cy="1869333"/>
            <a:chOff x="771308" y="2392565"/>
            <a:chExt cx="8375073" cy="1869333"/>
          </a:xfrm>
        </p:grpSpPr>
        <p:sp>
          <p:nvSpPr>
            <p:cNvPr id="14" name="Rectangle 13"/>
            <p:cNvSpPr/>
            <p:nvPr userDrawn="1"/>
          </p:nvSpPr>
          <p:spPr bwMode="gray">
            <a:xfrm>
              <a:off x="771308" y="2392565"/>
              <a:ext cx="8375073" cy="1638000"/>
            </a:xfrm>
            <a:prstGeom prst="rect">
              <a:avLst/>
            </a:prstGeom>
            <a:solidFill>
              <a:srgbClr val="1BB26B">
                <a:alpha val="82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771308" y="4029740"/>
              <a:ext cx="8375073" cy="118800"/>
            </a:xfrm>
            <a:prstGeom prst="rect">
              <a:avLst/>
            </a:prstGeom>
            <a:solidFill>
              <a:srgbClr val="4F7441">
                <a:alpha val="82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771308" y="4146698"/>
              <a:ext cx="8375073" cy="115200"/>
            </a:xfrm>
            <a:prstGeom prst="rect">
              <a:avLst/>
            </a:prstGeom>
            <a:solidFill>
              <a:schemeClr val="accent4">
                <a:alpha val="82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1" name="Rectangle 10"/>
          <p:cNvSpPr/>
          <p:nvPr userDrawn="1"/>
        </p:nvSpPr>
        <p:spPr bwMode="gray">
          <a:xfrm>
            <a:off x="0" y="0"/>
            <a:ext cx="9144000" cy="1258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04670" y="3073209"/>
            <a:ext cx="4461998" cy="795904"/>
          </a:xfrm>
        </p:spPr>
        <p:txBody>
          <a:bodyPr/>
          <a:lstStyle>
            <a:lvl1pPr algn="l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406268" y="3863425"/>
            <a:ext cx="4460400" cy="302939"/>
          </a:xfrm>
        </p:spPr>
        <p:txBody>
          <a:bodyPr>
            <a:normAutofit/>
          </a:bodyPr>
          <a:lstStyle>
            <a:lvl1pPr marL="0" indent="0" algn="l">
              <a:buNone/>
              <a:defRPr sz="105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pic>
        <p:nvPicPr>
          <p:cNvPr id="10" name="Content Placeholder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29600" y="503355"/>
            <a:ext cx="1397650" cy="53850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406268" y="2818767"/>
            <a:ext cx="4460400" cy="268407"/>
          </a:xfrm>
        </p:spPr>
        <p:txBody>
          <a:bodyPr>
            <a:sp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 marL="123825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Datum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plaats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33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Green 2">
    <p:bg bwMode="gray">
      <p:bgPr>
        <a:blipFill dpi="0" rotWithShape="1">
          <a:blip r:embed="rId2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 bwMode="gray">
          <a:xfrm>
            <a:off x="4159489" y="2598820"/>
            <a:ext cx="4984511" cy="1869333"/>
            <a:chOff x="771308" y="2392565"/>
            <a:chExt cx="8375073" cy="1869333"/>
          </a:xfrm>
        </p:grpSpPr>
        <p:sp>
          <p:nvSpPr>
            <p:cNvPr id="14" name="Rectangle 13"/>
            <p:cNvSpPr/>
            <p:nvPr userDrawn="1"/>
          </p:nvSpPr>
          <p:spPr bwMode="gray">
            <a:xfrm>
              <a:off x="771308" y="2392565"/>
              <a:ext cx="8375073" cy="1638000"/>
            </a:xfrm>
            <a:prstGeom prst="rect">
              <a:avLst/>
            </a:prstGeom>
            <a:solidFill>
              <a:srgbClr val="1BB26B">
                <a:alpha val="82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771308" y="4029740"/>
              <a:ext cx="8375073" cy="118800"/>
            </a:xfrm>
            <a:prstGeom prst="rect">
              <a:avLst/>
            </a:prstGeom>
            <a:solidFill>
              <a:srgbClr val="4F7441">
                <a:alpha val="82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771308" y="4146698"/>
              <a:ext cx="8375073" cy="115200"/>
            </a:xfrm>
            <a:prstGeom prst="rect">
              <a:avLst/>
            </a:prstGeom>
            <a:solidFill>
              <a:schemeClr val="accent4">
                <a:alpha val="82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1" name="Rectangle 10"/>
          <p:cNvSpPr/>
          <p:nvPr userDrawn="1"/>
        </p:nvSpPr>
        <p:spPr bwMode="gray">
          <a:xfrm>
            <a:off x="0" y="0"/>
            <a:ext cx="9144000" cy="1258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04670" y="3073209"/>
            <a:ext cx="4461998" cy="795904"/>
          </a:xfrm>
        </p:spPr>
        <p:txBody>
          <a:bodyPr/>
          <a:lstStyle>
            <a:lvl1pPr algn="l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406268" y="3863425"/>
            <a:ext cx="4460400" cy="302939"/>
          </a:xfrm>
        </p:spPr>
        <p:txBody>
          <a:bodyPr>
            <a:normAutofit/>
          </a:bodyPr>
          <a:lstStyle>
            <a:lvl1pPr marL="0" indent="0" algn="l">
              <a:buNone/>
              <a:defRPr sz="105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pic>
        <p:nvPicPr>
          <p:cNvPr id="10" name="Content Placeholder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29600" y="503355"/>
            <a:ext cx="1397650" cy="53850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406268" y="2818767"/>
            <a:ext cx="4460400" cy="268407"/>
          </a:xfrm>
        </p:spPr>
        <p:txBody>
          <a:bodyPr>
            <a:sp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 marL="123825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Datum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plaats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26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 bwMode="gray">
          <a:xfrm>
            <a:off x="771308" y="1856723"/>
            <a:ext cx="8375073" cy="2405175"/>
            <a:chOff x="771308" y="1856723"/>
            <a:chExt cx="8375073" cy="2405175"/>
          </a:xfrm>
        </p:grpSpPr>
        <p:sp>
          <p:nvSpPr>
            <p:cNvPr id="14" name="Rectangle 13"/>
            <p:cNvSpPr/>
            <p:nvPr userDrawn="1"/>
          </p:nvSpPr>
          <p:spPr bwMode="gray">
            <a:xfrm>
              <a:off x="771308" y="1856723"/>
              <a:ext cx="8375073" cy="2178000"/>
            </a:xfrm>
            <a:prstGeom prst="rect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771308" y="4029740"/>
              <a:ext cx="8375073" cy="11880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771308" y="4146698"/>
              <a:ext cx="8375073" cy="115200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1106451" y="2626320"/>
            <a:ext cx="5418101" cy="795904"/>
          </a:xfrm>
        </p:spPr>
        <p:txBody>
          <a:bodyPr/>
          <a:lstStyle>
            <a:lvl1pPr algn="l"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08049" y="3423411"/>
            <a:ext cx="5416161" cy="302939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pic>
        <p:nvPicPr>
          <p:cNvPr id="10" name="Content Placeholder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91475" y="695859"/>
            <a:ext cx="1397650" cy="53850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108049" y="2248128"/>
            <a:ext cx="5416161" cy="293607"/>
          </a:xfrm>
        </p:spPr>
        <p:txBody>
          <a:bodyPr wrap="square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123825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Datum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plaats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73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 bwMode="gray">
          <a:xfrm>
            <a:off x="771308" y="1856723"/>
            <a:ext cx="8375073" cy="2405175"/>
            <a:chOff x="771308" y="1856723"/>
            <a:chExt cx="8375073" cy="2405175"/>
          </a:xfrm>
        </p:grpSpPr>
        <p:sp>
          <p:nvSpPr>
            <p:cNvPr id="14" name="Rectangle 13"/>
            <p:cNvSpPr/>
            <p:nvPr userDrawn="1"/>
          </p:nvSpPr>
          <p:spPr bwMode="gray">
            <a:xfrm>
              <a:off x="771308" y="1856723"/>
              <a:ext cx="8375073" cy="217800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771308" y="4029740"/>
              <a:ext cx="8375073" cy="118800"/>
            </a:xfrm>
            <a:prstGeom prst="rect">
              <a:avLst/>
            </a:prstGeom>
            <a:solidFill>
              <a:srgbClr val="06AE4E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771308" y="4146698"/>
              <a:ext cx="8375073" cy="115200"/>
            </a:xfrm>
            <a:prstGeom prst="rect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1106451" y="2626320"/>
            <a:ext cx="5418101" cy="795904"/>
          </a:xfrm>
        </p:spPr>
        <p:txBody>
          <a:bodyPr/>
          <a:lstStyle>
            <a:lvl1pPr algn="l"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08049" y="3423411"/>
            <a:ext cx="5416161" cy="302939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pic>
        <p:nvPicPr>
          <p:cNvPr id="10" name="Content Placeholder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91475" y="695859"/>
            <a:ext cx="1397650" cy="53850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108049" y="2248128"/>
            <a:ext cx="5416161" cy="293607"/>
          </a:xfrm>
        </p:spPr>
        <p:txBody>
          <a:bodyPr wrap="square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123825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Datum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plaats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449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213B-2E80-4F95-803D-5B02132C62AE}" type="datetime1">
              <a:rPr lang="nl-NL" smtClean="0"/>
              <a:t>01-11-2022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56067" y="1485044"/>
            <a:ext cx="3729600" cy="2944800"/>
          </a:xfrm>
        </p:spPr>
        <p:txBody>
          <a:bodyPr/>
          <a:lstStyle>
            <a:lvl1pPr>
              <a:lnSpc>
                <a:spcPct val="180000"/>
              </a:lnSpc>
              <a:buClr>
                <a:schemeClr val="accent5"/>
              </a:buClr>
              <a:tabLst>
                <a:tab pos="3498850" algn="r"/>
              </a:tabLst>
              <a:defRPr sz="1400">
                <a:solidFill>
                  <a:schemeClr val="tx2"/>
                </a:solidFill>
              </a:defRPr>
            </a:lvl1pPr>
            <a:lvl2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2pPr>
            <a:lvl3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3pPr>
            <a:lvl4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4pPr>
            <a:lvl5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4"/>
          </p:nvPr>
        </p:nvSpPr>
        <p:spPr>
          <a:xfrm>
            <a:off x="4761938" y="1485044"/>
            <a:ext cx="3729600" cy="2944800"/>
          </a:xfrm>
        </p:spPr>
        <p:txBody>
          <a:bodyPr/>
          <a:lstStyle>
            <a:lvl1pPr>
              <a:lnSpc>
                <a:spcPct val="180000"/>
              </a:lnSpc>
              <a:buClr>
                <a:schemeClr val="accent5"/>
              </a:buClr>
              <a:tabLst>
                <a:tab pos="3498850" algn="r"/>
              </a:tabLst>
              <a:defRPr sz="1400">
                <a:solidFill>
                  <a:schemeClr val="tx2"/>
                </a:solidFill>
              </a:defRPr>
            </a:lvl1pPr>
            <a:lvl2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2pPr>
            <a:lvl3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3pPr>
            <a:lvl4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4pPr>
            <a:lvl5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5441" y="590979"/>
            <a:ext cx="7856097" cy="85725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95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067" y="533038"/>
            <a:ext cx="7827915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067" y="1567545"/>
            <a:ext cx="7826400" cy="29445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D2A2-15E8-4D44-BEB1-8B8D249CF8D5}" type="datetime1">
              <a:rPr lang="nl-NL" smtClean="0"/>
              <a:t>01-11-2022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670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656067" y="533038"/>
            <a:ext cx="78264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656068" y="1567545"/>
            <a:ext cx="3730984" cy="29448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760555" y="1567545"/>
            <a:ext cx="3730984" cy="29448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41A3-372B-4DE0-828C-582F90330400}" type="datetime1">
              <a:rPr lang="nl-NL" smtClean="0"/>
              <a:t>01-11-2022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410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DA12-5CC0-4301-A10B-88908B9896D7}" type="datetime1">
              <a:rPr lang="nl-NL" smtClean="0"/>
              <a:t>01-11-2022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509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067" y="533038"/>
            <a:ext cx="7827915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6067" y="1567545"/>
            <a:ext cx="7827915" cy="2944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5368" y="4744566"/>
            <a:ext cx="2133600" cy="17697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50">
                <a:solidFill>
                  <a:schemeClr val="tx2"/>
                </a:solidFill>
              </a:defRPr>
            </a:lvl1pPr>
          </a:lstStyle>
          <a:p>
            <a:fld id="{75DBA17C-0C6A-44B7-AE08-94FF21C8FCFF}" type="datetime1">
              <a:rPr lang="nl-NL" smtClean="0"/>
              <a:t>01-11-2022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5502" y="4744566"/>
            <a:ext cx="4644760" cy="1769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550"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6727" y="4744566"/>
            <a:ext cx="354072" cy="1769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50">
                <a:solidFill>
                  <a:schemeClr val="tx2"/>
                </a:solidFill>
              </a:defRPr>
            </a:lvl1pPr>
          </a:lstStyle>
          <a:p>
            <a:fld id="{AD7DC81C-C575-4D07-AF21-37280659F2C2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8" name="Content Placeholder 5"/>
          <p:cNvPicPr>
            <a:picLocks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2243" y="4691061"/>
            <a:ext cx="683416" cy="26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3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8" r:id="rId3"/>
    <p:sldLayoutId id="2147483663" r:id="rId4"/>
    <p:sldLayoutId id="2147483664" r:id="rId5"/>
    <p:sldLayoutId id="2147483665" r:id="rId6"/>
    <p:sldLayoutId id="2147483650" r:id="rId7"/>
    <p:sldLayoutId id="2147483652" r:id="rId8"/>
    <p:sldLayoutId id="2147483654" r:id="rId9"/>
    <p:sldLayoutId id="2147483660" r:id="rId10"/>
    <p:sldLayoutId id="2147483657" r:id="rId11"/>
    <p:sldLayoutId id="2147483651" r:id="rId12"/>
    <p:sldLayoutId id="2147483655" r:id="rId13"/>
    <p:sldLayoutId id="214748366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23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rgbClr val="364C55"/>
          </a:solidFill>
          <a:latin typeface="+mn-lt"/>
          <a:ea typeface="+mn-ea"/>
          <a:cs typeface="+mn-cs"/>
        </a:defRPr>
      </a:lvl1pPr>
      <a:lvl2pPr marL="357188" indent="-17780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400" kern="1200">
          <a:solidFill>
            <a:srgbClr val="364C55"/>
          </a:solidFill>
          <a:latin typeface="+mn-lt"/>
          <a:ea typeface="+mn-ea"/>
          <a:cs typeface="+mn-cs"/>
        </a:defRPr>
      </a:lvl2pPr>
      <a:lvl3pPr marL="536575" indent="-179388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rgbClr val="364C55"/>
          </a:solidFill>
          <a:latin typeface="+mn-lt"/>
          <a:ea typeface="+mn-ea"/>
          <a:cs typeface="+mn-cs"/>
        </a:defRPr>
      </a:lvl3pPr>
      <a:lvl4pPr marL="714375" indent="-17780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400" kern="1200">
          <a:solidFill>
            <a:srgbClr val="364C55"/>
          </a:solidFill>
          <a:latin typeface="+mn-lt"/>
          <a:ea typeface="+mn-ea"/>
          <a:cs typeface="+mn-cs"/>
        </a:defRPr>
      </a:lvl4pPr>
      <a:lvl5pPr marL="893763" indent="-179388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»"/>
        <a:defRPr sz="1400" kern="1200">
          <a:solidFill>
            <a:srgbClr val="364C5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" name="Google Shape;654;g16e5f501bd7_0_162"/>
          <p:cNvPicPr preferRelativeResize="0"/>
          <p:nvPr/>
        </p:nvPicPr>
        <p:blipFill rotWithShape="1">
          <a:blip r:embed="rId3">
            <a:alphaModFix/>
          </a:blip>
          <a:srcRect r="36876"/>
          <a:stretch/>
        </p:blipFill>
        <p:spPr>
          <a:xfrm rot="10800000" flipH="1">
            <a:off x="1" y="-2"/>
            <a:ext cx="9144000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g16e5f501bd7_0_162"/>
          <p:cNvSpPr/>
          <p:nvPr/>
        </p:nvSpPr>
        <p:spPr>
          <a:xfrm>
            <a:off x="100144" y="564413"/>
            <a:ext cx="8778150" cy="3291750"/>
          </a:xfrm>
          <a:prstGeom prst="rect">
            <a:avLst/>
          </a:prstGeom>
          <a:noFill/>
          <a:ln w="19050" cap="flat" cmpd="sng">
            <a:solidFill>
              <a:srgbClr val="CDAB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6" name="Google Shape;656;g16e5f501bd7_0_162" descr="A picture containing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41058"/>
          <a:stretch/>
        </p:blipFill>
        <p:spPr>
          <a:xfrm rot="10800000">
            <a:off x="3226537" y="1414707"/>
            <a:ext cx="5453045" cy="1875694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g16e5f501bd7_0_162"/>
          <p:cNvSpPr txBox="1"/>
          <p:nvPr/>
        </p:nvSpPr>
        <p:spPr>
          <a:xfrm>
            <a:off x="58790" y="1000891"/>
            <a:ext cx="9024300" cy="73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575" tIns="57769" rIns="115575" bIns="57769" anchor="t" anchorCtr="0">
            <a:spAutoFit/>
          </a:bodyPr>
          <a:lstStyle/>
          <a:p>
            <a:pPr>
              <a:buClr>
                <a:srgbClr val="000000"/>
              </a:buClr>
              <a:buSzPts val="2150"/>
            </a:pPr>
            <a:r>
              <a:rPr lang="en-US" sz="135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TECH, AI AND E-HEALTH SOLUTIONS</a:t>
            </a:r>
            <a:endParaRPr sz="135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-US" sz="13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AI – Paradigm-Shifting Technology in Preventative Healthcare</a:t>
            </a:r>
            <a:endParaRPr sz="135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buClr>
                <a:srgbClr val="000000"/>
              </a:buClr>
              <a:buSzPts val="2000"/>
            </a:pPr>
            <a:r>
              <a:rPr lang="en-US" sz="13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 Nov 2022 | 11:10 EDT</a:t>
            </a: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8" name="Google Shape;658;g16e5f501bd7_0_1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3238" y="612169"/>
            <a:ext cx="2542050" cy="366056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g16e5f501bd7_0_162"/>
          <p:cNvSpPr txBox="1"/>
          <p:nvPr/>
        </p:nvSpPr>
        <p:spPr>
          <a:xfrm>
            <a:off x="163238" y="615647"/>
            <a:ext cx="2542050" cy="35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575" tIns="57769" rIns="115575" bIns="57769" anchor="t" anchorCtr="0">
            <a:spAutoFit/>
          </a:bodyPr>
          <a:lstStyle/>
          <a:p>
            <a:pPr algn="ctr">
              <a:buClr>
                <a:srgbClr val="000000"/>
              </a:buClr>
              <a:buSzPts val="2500"/>
            </a:pPr>
            <a:r>
              <a:rPr lang="en-US" sz="1575" b="1">
                <a:solidFill>
                  <a:srgbClr val="1B2643"/>
                </a:solidFill>
                <a:latin typeface="Open Sans"/>
                <a:ea typeface="Open Sans"/>
                <a:cs typeface="Open Sans"/>
                <a:sym typeface="Open Sans"/>
              </a:rPr>
              <a:t>CONCURRENT STREAM</a:t>
            </a:r>
            <a:endParaRPr sz="15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0" name="Google Shape;660;g16e5f501bd7_0_162" descr="A picture containing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41058"/>
          <a:stretch/>
        </p:blipFill>
        <p:spPr>
          <a:xfrm>
            <a:off x="426188" y="1300406"/>
            <a:ext cx="5478506" cy="1884450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g16e5f501bd7_0_162"/>
          <p:cNvSpPr txBox="1"/>
          <p:nvPr/>
        </p:nvSpPr>
        <p:spPr>
          <a:xfrm>
            <a:off x="965383" y="2846119"/>
            <a:ext cx="1804050" cy="855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575" tIns="57769" rIns="115575" bIns="57769" anchor="t" anchorCtr="0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 Jan Kimpen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en-US" sz="12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Chief Medical Officer,</a:t>
            </a: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Philips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1600"/>
            </a:pP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g16e5f501bd7_0_162"/>
          <p:cNvSpPr txBox="1"/>
          <p:nvPr/>
        </p:nvSpPr>
        <p:spPr>
          <a:xfrm>
            <a:off x="2565971" y="2846124"/>
            <a:ext cx="2277675" cy="1363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575" tIns="57769" rIns="115575" bIns="57769" anchor="t" anchorCtr="0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John C (Jack) Lewin, MD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en-US" sz="1125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Chairman, </a:t>
            </a:r>
            <a:r>
              <a:rPr lang="en-US" sz="112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National Coalition on Health Care, </a:t>
            </a:r>
            <a:r>
              <a:rPr lang="en-US" sz="1125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Principal and Founder,</a:t>
            </a:r>
            <a:r>
              <a:rPr lang="en-US" sz="112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Lewin and Associates LLC, Health Science Innovation and Policy</a:t>
            </a: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100"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1600"/>
            </a:pP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g16e5f501bd7_0_162"/>
          <p:cNvSpPr txBox="1"/>
          <p:nvPr/>
        </p:nvSpPr>
        <p:spPr>
          <a:xfrm>
            <a:off x="4535813" y="2846119"/>
            <a:ext cx="1898550" cy="122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575" tIns="57769" rIns="115575" bIns="57769" anchor="t" anchorCtr="0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Dr. Ittai Dayan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en-US" sz="12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Co-Founder &amp; Chief Executive Officer,</a:t>
            </a: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Rhino Health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100"/>
            </a:pP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1600"/>
            </a:pP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g16e5f501bd7_0_162"/>
          <p:cNvSpPr txBox="1"/>
          <p:nvPr/>
        </p:nvSpPr>
        <p:spPr>
          <a:xfrm>
            <a:off x="6313969" y="2846119"/>
            <a:ext cx="1993500" cy="855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575" tIns="57769" rIns="115575" bIns="57769" anchor="t" anchorCtr="0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Dr. L.Y.L. (Leonard) Wee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en-US" sz="12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Assistant Professor</a:t>
            </a: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Maastricht University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1600"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g16e5f501bd7_0_162"/>
          <p:cNvSpPr/>
          <p:nvPr/>
        </p:nvSpPr>
        <p:spPr>
          <a:xfrm>
            <a:off x="1343378" y="1798075"/>
            <a:ext cx="1048050" cy="1048050"/>
          </a:xfrm>
          <a:prstGeom prst="ellipse">
            <a:avLst/>
          </a:prstGeom>
          <a:noFill/>
          <a:ln w="19050" cap="flat" cmpd="sng">
            <a:solidFill>
              <a:srgbClr val="CDAB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5575" tIns="57769" rIns="115575" bIns="57769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g16e5f501bd7_0_162"/>
          <p:cNvSpPr/>
          <p:nvPr/>
        </p:nvSpPr>
        <p:spPr>
          <a:xfrm>
            <a:off x="4961057" y="1798076"/>
            <a:ext cx="1048050" cy="1048050"/>
          </a:xfrm>
          <a:prstGeom prst="ellipse">
            <a:avLst/>
          </a:prstGeom>
          <a:noFill/>
          <a:ln w="19050" cap="flat" cmpd="sng">
            <a:solidFill>
              <a:srgbClr val="CDAB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5575" tIns="57769" rIns="115575" bIns="57769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g16e5f501bd7_0_162"/>
          <p:cNvSpPr/>
          <p:nvPr/>
        </p:nvSpPr>
        <p:spPr>
          <a:xfrm>
            <a:off x="6786692" y="1798076"/>
            <a:ext cx="1048050" cy="1048050"/>
          </a:xfrm>
          <a:prstGeom prst="ellipse">
            <a:avLst/>
          </a:prstGeom>
          <a:noFill/>
          <a:ln w="19050" cap="flat" cmpd="sng">
            <a:solidFill>
              <a:srgbClr val="CDAB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5575" tIns="57769" rIns="115575" bIns="57769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8" name="Google Shape;668;g16e5f501bd7_0_162"/>
          <p:cNvPicPr preferRelativeResize="0"/>
          <p:nvPr/>
        </p:nvPicPr>
        <p:blipFill rotWithShape="1">
          <a:blip r:embed="rId6">
            <a:alphaModFix/>
          </a:blip>
          <a:srcRect l="12212" r="12212"/>
          <a:stretch/>
        </p:blipFill>
        <p:spPr>
          <a:xfrm>
            <a:off x="4957350" y="1798069"/>
            <a:ext cx="1055475" cy="104805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69" name="Google Shape;669;g16e5f501bd7_0_1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77075" y="1794350"/>
            <a:ext cx="1055475" cy="105547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70" name="Google Shape;670;g16e5f501bd7_0_16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82981" y="1794356"/>
            <a:ext cx="1055475" cy="105547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71" name="Google Shape;671;g16e5f501bd7_0_16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43381" y="1798069"/>
            <a:ext cx="1048050" cy="104805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72" name="Google Shape;672;g16e5f501bd7_0_162"/>
          <p:cNvSpPr/>
          <p:nvPr/>
        </p:nvSpPr>
        <p:spPr>
          <a:xfrm>
            <a:off x="3180793" y="1798075"/>
            <a:ext cx="1048050" cy="1048050"/>
          </a:xfrm>
          <a:prstGeom prst="ellipse">
            <a:avLst/>
          </a:prstGeom>
          <a:noFill/>
          <a:ln w="19050" cap="flat" cmpd="sng">
            <a:solidFill>
              <a:srgbClr val="CDAB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5575" tIns="57769" rIns="115575" bIns="57769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0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748">
      <a:dk1>
        <a:sysClr val="windowText" lastClr="000000"/>
      </a:dk1>
      <a:lt1>
        <a:sysClr val="window" lastClr="FFFFFF"/>
      </a:lt1>
      <a:dk2>
        <a:srgbClr val="164194"/>
      </a:dk2>
      <a:lt2>
        <a:srgbClr val="D8D8D8"/>
      </a:lt2>
      <a:accent1>
        <a:srgbClr val="009FE3"/>
      </a:accent1>
      <a:accent2>
        <a:srgbClr val="C8D300"/>
      </a:accent2>
      <a:accent3>
        <a:srgbClr val="951B81"/>
      </a:accent3>
      <a:accent4>
        <a:srgbClr val="F39200"/>
      </a:accent4>
      <a:accent5>
        <a:srgbClr val="E50000"/>
      </a:accent5>
      <a:accent6>
        <a:srgbClr val="1BB26B"/>
      </a:accent6>
      <a:hlink>
        <a:srgbClr val="009FE3"/>
      </a:hlink>
      <a:folHlink>
        <a:srgbClr val="009FE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400" dirty="0" smtClean="0">
            <a:solidFill>
              <a:srgbClr val="364C55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A09FA6F2721D41BF82065E19B68C31" ma:contentTypeVersion="13" ma:contentTypeDescription="Een nieuw document maken." ma:contentTypeScope="" ma:versionID="1f22431cbfc20084072362f45adfd3bf">
  <xsd:schema xmlns:xsd="http://www.w3.org/2001/XMLSchema" xmlns:xs="http://www.w3.org/2001/XMLSchema" xmlns:p="http://schemas.microsoft.com/office/2006/metadata/properties" xmlns:ns2="8b64c330-b778-4139-a713-639715bec7d5" xmlns:ns3="84dc0065-d3ff-4057-8846-c00920d0bc0c" targetNamespace="http://schemas.microsoft.com/office/2006/metadata/properties" ma:root="true" ma:fieldsID="75dd0b125e64479aaf1fd8ca83a9142a" ns2:_="" ns3:_="">
    <xsd:import namespace="8b64c330-b778-4139-a713-639715bec7d5"/>
    <xsd:import namespace="84dc0065-d3ff-4057-8846-c00920d0bc0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4c330-b778-4139-a713-639715bec7d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list="UserInfo" ma:SearchPeopleOnly="false" ma:internalName="SharedWithUsers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dc0065-d3ff-4057-8846-c00920d0bc0c" elementFormDefault="qualified">
    <xsd:import namespace="http://schemas.microsoft.com/office/2006/documentManagement/types"/>
    <xsd:import namespace="http://schemas.microsoft.com/office/infopath/2007/PartnerControls"/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b64c330-b778-4139-a713-639715bec7d5">
      <UserInfo>
        <DisplayName>Roald van Leeuwen</DisplayName>
        <AccountId>156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C86FE6B-4799-4707-AA2E-4BEADC7740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64c330-b778-4139-a713-639715bec7d5"/>
    <ds:schemaRef ds:uri="84dc0065-d3ff-4057-8846-c00920d0bc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22C442-5A12-45F2-B203-185E64A72E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9C2F4B-6164-4327-B92D-2BE08D3FE9F2}">
  <ds:schemaRefs>
    <ds:schemaRef ds:uri="http://schemas.microsoft.com/office/2006/documentManagement/types"/>
    <ds:schemaRef ds:uri="cd55b7c4-2779-4e34-8c1d-c538155dfe3f"/>
    <ds:schemaRef ds:uri="http://purl.org/dc/dcmitype/"/>
    <ds:schemaRef ds:uri="http://purl.org/dc/elements/1.1/"/>
    <ds:schemaRef ds:uri="http://schemas.openxmlformats.org/package/2006/metadata/core-properties"/>
    <ds:schemaRef ds:uri="a1cd683e-f33a-4fbd-a74b-7ce0abecc1ff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8b64c330-b778-4139-a713-639715bec7d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28917</TotalTime>
  <Words>88</Words>
  <Application>Microsoft Macintosh PowerPoint</Application>
  <PresentationFormat>On-screen Show (16:9)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Open Sans</vt:lpstr>
      <vt:lpstr>Office Theme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Voortgangsbijeenkomst Experiment Uitkomstindicatoren </dc:title>
  <dc:creator>Nelly van Uden</dc:creator>
  <cp:lastModifiedBy>Microsoft Office User</cp:lastModifiedBy>
  <cp:revision>55</cp:revision>
  <dcterms:created xsi:type="dcterms:W3CDTF">2020-11-12T10:12:27Z</dcterms:created>
  <dcterms:modified xsi:type="dcterms:W3CDTF">2022-11-02T03:04:00Z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0x010100D4A09FA6F2721D41BF82065E19B68C31</vt:lpwstr>
  </property>
</Properties>
</file>