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6e5f501bd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7" name="Google Shape;737;g16e5f501bd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117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g16e5f501bd7_0_228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g16e5f501bd7_0_228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g16e5f501bd7_0_22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 rot="10800000">
            <a:off x="3169388" y="1186098"/>
            <a:ext cx="5641200" cy="1940419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g16e5f501bd7_0_228"/>
          <p:cNvSpPr txBox="1"/>
          <p:nvPr/>
        </p:nvSpPr>
        <p:spPr>
          <a:xfrm>
            <a:off x="58790" y="943741"/>
            <a:ext cx="9024300" cy="73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rgbClr val="000000"/>
              </a:buClr>
              <a:buSzPts val="2150"/>
            </a:pPr>
            <a:r>
              <a:rPr lang="en-US" sz="13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COST MANAGEMENT</a:t>
            </a:r>
            <a:endParaRPr sz="135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TDABC Cost Management – Practical “How To” Session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11:50 EDT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3" name="Google Shape;743;g16e5f501bd7_0_2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38" y="612169"/>
            <a:ext cx="2542050" cy="366056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16e5f501bd7_0_228"/>
          <p:cNvSpPr txBox="1"/>
          <p:nvPr/>
        </p:nvSpPr>
        <p:spPr>
          <a:xfrm>
            <a:off x="163238" y="615647"/>
            <a:ext cx="25420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sz="15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g16e5f501bd7_0_22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>
            <a:off x="426188" y="1243256"/>
            <a:ext cx="5355394" cy="1842094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16e5f501bd7_0_228"/>
          <p:cNvSpPr/>
          <p:nvPr/>
        </p:nvSpPr>
        <p:spPr>
          <a:xfrm>
            <a:off x="931256" y="1686261"/>
            <a:ext cx="1048050" cy="104805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g16e5f501bd7_0_228"/>
          <p:cNvSpPr txBox="1"/>
          <p:nvPr/>
        </p:nvSpPr>
        <p:spPr>
          <a:xfrm>
            <a:off x="41813" y="2698538"/>
            <a:ext cx="2866950" cy="124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Thomas H. Lee, MSc, MD, BA </a:t>
            </a:r>
            <a:endParaRPr sz="11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975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hief Medical Officer, Press Ganey Associates, Inc; Primary Care Physician, </a:t>
            </a:r>
            <a:r>
              <a:rPr lang="en-US"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Brigham &amp; Women's Hospital;</a:t>
            </a:r>
            <a:r>
              <a:rPr lang="en-US" sz="975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Professor of Medicine (part time), </a:t>
            </a:r>
            <a:r>
              <a:rPr lang="en-US"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Harvard Medical School; Professor, Department of Health Policy and Management, Harvard T.H. Chan School of Public Health, USA</a:t>
            </a: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8" name="Google Shape;748;g16e5f501bd7_0_2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9700" y="1685588"/>
            <a:ext cx="1048050" cy="104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9" name="Google Shape;749;g16e5f501bd7_0_2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9754" y="1679081"/>
            <a:ext cx="1048050" cy="1048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0" name="Google Shape;750;g16e5f501bd7_0_228"/>
          <p:cNvPicPr preferRelativeResize="0"/>
          <p:nvPr/>
        </p:nvPicPr>
        <p:blipFill rotWithShape="1">
          <a:blip r:embed="rId9">
            <a:alphaModFix/>
          </a:blip>
          <a:srcRect l="15859" r="5935"/>
          <a:stretch/>
        </p:blipFill>
        <p:spPr>
          <a:xfrm>
            <a:off x="7008356" y="1703700"/>
            <a:ext cx="1048050" cy="10131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1" name="Google Shape;751;g16e5f501bd7_0_228"/>
          <p:cNvSpPr/>
          <p:nvPr/>
        </p:nvSpPr>
        <p:spPr>
          <a:xfrm>
            <a:off x="3299700" y="1686264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16e5f501bd7_0_228"/>
          <p:cNvSpPr/>
          <p:nvPr/>
        </p:nvSpPr>
        <p:spPr>
          <a:xfrm>
            <a:off x="5239757" y="1686263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g16e5f501bd7_0_228"/>
          <p:cNvSpPr/>
          <p:nvPr/>
        </p:nvSpPr>
        <p:spPr>
          <a:xfrm>
            <a:off x="7008363" y="1686263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g16e5f501bd7_0_228"/>
          <p:cNvSpPr txBox="1"/>
          <p:nvPr/>
        </p:nvSpPr>
        <p:spPr>
          <a:xfrm>
            <a:off x="2899124" y="2685487"/>
            <a:ext cx="1822050" cy="14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Carisi Anne Polanczyk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of Cardiology Adjunct, Chief Medical Officer,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Hospital Moinhos de Vento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g16e5f501bd7_0_228"/>
          <p:cNvSpPr txBox="1"/>
          <p:nvPr/>
        </p:nvSpPr>
        <p:spPr>
          <a:xfrm>
            <a:off x="4721175" y="2685488"/>
            <a:ext cx="2008575" cy="103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Jean Claude Mugunga MD.,MS.,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Deputy Chief Medical Officer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Partners in Health (PIH)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g16e5f501bd7_0_228"/>
          <p:cNvSpPr txBox="1"/>
          <p:nvPr/>
        </p:nvSpPr>
        <p:spPr>
          <a:xfrm>
            <a:off x="6569475" y="2687062"/>
            <a:ext cx="2008575" cy="12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Shirali Mewara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Lead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World Economic Forum;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VBHC Program Lead at Integrated Health Solutions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Medtronic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5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28930</TotalTime>
  <Words>135</Words>
  <Application>Microsoft Macintosh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62</cp:revision>
  <dcterms:created xsi:type="dcterms:W3CDTF">2020-11-12T10:12:27Z</dcterms:created>
  <dcterms:modified xsi:type="dcterms:W3CDTF">2022-11-02T03:16:41Z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