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90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6e5f501bd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9" name="Google Shape;759;g16e5f501bd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65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g16e5f501bd7_0_240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16e5f501bd7_0_240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g16e5f501bd7_0_24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 rot="10800000">
            <a:off x="3169388" y="1414698"/>
            <a:ext cx="5641200" cy="194041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g16e5f501bd7_0_240"/>
          <p:cNvSpPr txBox="1"/>
          <p:nvPr/>
        </p:nvSpPr>
        <p:spPr>
          <a:xfrm>
            <a:off x="58790" y="943741"/>
            <a:ext cx="9024300" cy="73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rgbClr val="000000"/>
              </a:buClr>
              <a:buSzPts val="2150"/>
            </a:pPr>
            <a:r>
              <a:rPr lang="en-US" sz="13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TECH, AI AND E-HEALTH SOLUTIONS</a:t>
            </a:r>
            <a:endParaRPr sz="135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Post-Pandemic Role of Telehealth in VBHC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11:50 EDT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Google Shape;765;g16e5f501bd7_0_2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38" y="612169"/>
            <a:ext cx="2542050" cy="366056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g16e5f501bd7_0_240"/>
          <p:cNvSpPr txBox="1"/>
          <p:nvPr/>
        </p:nvSpPr>
        <p:spPr>
          <a:xfrm>
            <a:off x="163238" y="615647"/>
            <a:ext cx="25420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sz="15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7" name="Google Shape;767;g16e5f501bd7_0_24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>
            <a:off x="654788" y="1300398"/>
            <a:ext cx="5641200" cy="194041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16e5f501bd7_0_240"/>
          <p:cNvSpPr txBox="1"/>
          <p:nvPr/>
        </p:nvSpPr>
        <p:spPr>
          <a:xfrm>
            <a:off x="679633" y="2846119"/>
            <a:ext cx="1804050" cy="8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Jan Kimpen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Medical Officer,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Philips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9" name="Google Shape;769;g16e5f501bd7_0_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7631" y="1798069"/>
            <a:ext cx="1048050" cy="1048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0" name="Google Shape;770;g16e5f501bd7_0_240"/>
          <p:cNvSpPr/>
          <p:nvPr/>
        </p:nvSpPr>
        <p:spPr>
          <a:xfrm>
            <a:off x="1057628" y="1798075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g16e5f501bd7_0_240"/>
          <p:cNvSpPr txBox="1"/>
          <p:nvPr/>
        </p:nvSpPr>
        <p:spPr>
          <a:xfrm>
            <a:off x="4303104" y="2846116"/>
            <a:ext cx="2404350" cy="12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Ihsan Almarzooqi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Co-Founder and Managing Director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GluCare Health; </a:t>
            </a: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Diabetes Center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Dubai, United Arab Emirates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16e5f501bd7_0_240"/>
          <p:cNvSpPr txBox="1"/>
          <p:nvPr/>
        </p:nvSpPr>
        <p:spPr>
          <a:xfrm>
            <a:off x="2460750" y="2846119"/>
            <a:ext cx="2047950" cy="103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 Tuomas Brinck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Innovation Officer, Orthopaedic Surgeon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Mehiläinen Hospitals Ltd, Finland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16e5f501bd7_0_240"/>
          <p:cNvSpPr txBox="1"/>
          <p:nvPr/>
        </p:nvSpPr>
        <p:spPr>
          <a:xfrm>
            <a:off x="6358633" y="2846119"/>
            <a:ext cx="1992375" cy="12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Dolores Paredes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 President Markets Strategy and Innovation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AIR LIQUIDE HEALTHCARE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g16e5f501bd7_0_240"/>
          <p:cNvPicPr preferRelativeResize="0"/>
          <p:nvPr/>
        </p:nvPicPr>
        <p:blipFill rotWithShape="1">
          <a:blip r:embed="rId7">
            <a:alphaModFix/>
          </a:blip>
          <a:srcRect l="4538" r="5224"/>
          <a:stretch/>
        </p:blipFill>
        <p:spPr>
          <a:xfrm>
            <a:off x="6789300" y="1787119"/>
            <a:ext cx="1048050" cy="1048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5" name="Google Shape;775;g16e5f501bd7_0_2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4238" y="1789406"/>
            <a:ext cx="1048050" cy="1048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6" name="Google Shape;776;g16e5f501bd7_0_240"/>
          <p:cNvPicPr preferRelativeResize="0"/>
          <p:nvPr/>
        </p:nvPicPr>
        <p:blipFill rotWithShape="1">
          <a:blip r:embed="rId9">
            <a:alphaModFix/>
          </a:blip>
          <a:srcRect t="9438" b="20440"/>
          <a:stretch/>
        </p:blipFill>
        <p:spPr>
          <a:xfrm>
            <a:off x="2945663" y="1817775"/>
            <a:ext cx="1048050" cy="10291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7" name="Google Shape;777;g16e5f501bd7_0_240"/>
          <p:cNvSpPr/>
          <p:nvPr/>
        </p:nvSpPr>
        <p:spPr>
          <a:xfrm>
            <a:off x="2944613" y="1803020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g16e5f501bd7_0_240"/>
          <p:cNvSpPr/>
          <p:nvPr/>
        </p:nvSpPr>
        <p:spPr>
          <a:xfrm>
            <a:off x="5020691" y="1793120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g16e5f501bd7_0_240"/>
          <p:cNvSpPr/>
          <p:nvPr/>
        </p:nvSpPr>
        <p:spPr>
          <a:xfrm>
            <a:off x="6789298" y="1793119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0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28918</TotalTime>
  <Words>77</Words>
  <Application>Microsoft Macintosh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56</cp:revision>
  <dcterms:created xsi:type="dcterms:W3CDTF">2020-11-12T10:12:27Z</dcterms:created>
  <dcterms:modified xsi:type="dcterms:W3CDTF">2022-11-02T03:05:04Z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