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00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6" name="Google Shape;9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13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10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0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0"/>
          <p:cNvSpPr txBox="1"/>
          <p:nvPr/>
        </p:nvSpPr>
        <p:spPr>
          <a:xfrm>
            <a:off x="163311" y="972569"/>
            <a:ext cx="9024300" cy="53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US" sz="135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ICHOM and NEJM Catalyst Implementation Prize Winner Announcement</a:t>
            </a:r>
            <a:endParaRPr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00"/>
            </a:pPr>
            <a:r>
              <a:rPr lang="en-US" sz="135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15.50 EDT</a:t>
            </a:r>
            <a:endParaRPr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1" name="Google Shape;941;p10"/>
          <p:cNvGrpSpPr/>
          <p:nvPr/>
        </p:nvGrpSpPr>
        <p:grpSpPr>
          <a:xfrm>
            <a:off x="2697170" y="1267803"/>
            <a:ext cx="3636923" cy="1746765"/>
            <a:chOff x="2361820" y="2217590"/>
            <a:chExt cx="7092630" cy="3406494"/>
          </a:xfrm>
        </p:grpSpPr>
        <p:pic>
          <p:nvPicPr>
            <p:cNvPr id="942" name="Google Shape;942;p10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53978"/>
            <a:stretch/>
          </p:blipFill>
          <p:spPr>
            <a:xfrm>
              <a:off x="2361820" y="2217590"/>
              <a:ext cx="4835403" cy="256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3" name="Google Shape;943;p10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69540" r="8702"/>
            <a:stretch/>
          </p:blipFill>
          <p:spPr>
            <a:xfrm rot="1057017">
              <a:off x="6833841" y="2772876"/>
              <a:ext cx="2285997" cy="2565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10"/>
            <p:cNvSpPr/>
            <p:nvPr/>
          </p:nvSpPr>
          <p:spPr>
            <a:xfrm>
              <a:off x="4474367" y="2301650"/>
              <a:ext cx="2565300" cy="25653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600"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5" name="Google Shape;945;p10"/>
          <p:cNvSpPr txBox="1"/>
          <p:nvPr/>
        </p:nvSpPr>
        <p:spPr>
          <a:xfrm>
            <a:off x="1921175" y="2643420"/>
            <a:ext cx="5136075" cy="115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US"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Thomas H. Lee, MSc, MD, BA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Medical Officer, Press Ganey Associates, Inc; Primary Care Physician, 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Brigham &amp; Women's Hospital;</a:t>
            </a:r>
            <a:r>
              <a:rPr lang="en-US" sz="135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Professor of Medicine (part time), </a:t>
            </a:r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Harvard Medical School; Professor, Department of Health Policy and Management, Harvard T.H. Chan School of Public Health, USA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6" name="Google Shape;94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275" y="626888"/>
            <a:ext cx="2679750" cy="3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0"/>
          <p:cNvSpPr txBox="1"/>
          <p:nvPr/>
        </p:nvSpPr>
        <p:spPr>
          <a:xfrm>
            <a:off x="163313" y="641400"/>
            <a:ext cx="26797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PLENARY SESSION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5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28925</TotalTime>
  <Words>77</Words>
  <Application>Microsoft Macintosh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58</cp:revision>
  <dcterms:created xsi:type="dcterms:W3CDTF">2020-11-12T10:12:27Z</dcterms:created>
  <dcterms:modified xsi:type="dcterms:W3CDTF">2022-11-02T03:11:57Z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