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ms-excel.sheet.binary.macroEnabled.12" Extension="xlsb"/>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5" r:id="rId4"/>
    <p:sldMasterId id="2147483702" r:id="rId5"/>
    <p:sldMasterId id="2147483714" r:id="rId6"/>
    <p:sldMasterId id="2147483746" r:id="rId7"/>
    <p:sldMasterId id="2147483776" r:id="rId8"/>
    <p:sldMasterId id="2147483810"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Lst>
  <p:sldSz cy="6858000" cx="12192000"/>
  <p:notesSz cx="6858000" cy="9144000"/>
  <p:embeddedFontLst>
    <p:embeddedFont>
      <p:font typeface="Libre Franklin"/>
      <p:regular r:id="rId23"/>
      <p:bold r:id="rId24"/>
      <p:italic r:id="rId25"/>
      <p:boldItalic r:id="rId26"/>
    </p:embeddedFont>
    <p:embeddedFont>
      <p:font typeface="Montserrat"/>
      <p:regular r:id="rId27"/>
      <p:bold r:id="rId28"/>
      <p:italic r:id="rId29"/>
      <p:boldItalic r:id="rId30"/>
    </p:embeddedFont>
    <p:embeddedFont>
      <p:font typeface="Corbel"/>
      <p:regular r:id="rId31"/>
      <p:bold r:id="rId32"/>
      <p:italic r:id="rId33"/>
      <p:boldItalic r:id="rId34"/>
    </p:embeddedFont>
    <p:embeddedFont>
      <p:font typeface="Open Sans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9" roundtripDataSignature="AMtx7mhpPNYkaxSa1+ZX1D4jIdriK08w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font" Target="fonts/LibreFranklin-bold.fntdata"/><Relationship Id="rId23" Type="http://schemas.openxmlformats.org/officeDocument/2006/relationships/font" Target="fonts/LibreFranklin-regular.fntdata"/><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26" Type="http://schemas.openxmlformats.org/officeDocument/2006/relationships/font" Target="fonts/LibreFranklin-boldItalic.fntdata"/><Relationship Id="rId25" Type="http://schemas.openxmlformats.org/officeDocument/2006/relationships/font" Target="fonts/LibreFranklin-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Montserrat-italic.fntdata"/><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font" Target="fonts/Corbel-regular.fntdata"/><Relationship Id="rId30" Type="http://schemas.openxmlformats.org/officeDocument/2006/relationships/font" Target="fonts/Montserrat-boldItalic.fntdata"/><Relationship Id="rId11" Type="http://schemas.openxmlformats.org/officeDocument/2006/relationships/slide" Target="slides/slide1.xml"/><Relationship Id="rId33" Type="http://schemas.openxmlformats.org/officeDocument/2006/relationships/font" Target="fonts/Corbel-italic.fntdata"/><Relationship Id="rId10" Type="http://schemas.openxmlformats.org/officeDocument/2006/relationships/notesMaster" Target="notesMasters/notesMaster1.xml"/><Relationship Id="rId32" Type="http://schemas.openxmlformats.org/officeDocument/2006/relationships/font" Target="fonts/Corbel-bold.fntdata"/><Relationship Id="rId13" Type="http://schemas.openxmlformats.org/officeDocument/2006/relationships/slide" Target="slides/slide3.xml"/><Relationship Id="rId35" Type="http://schemas.openxmlformats.org/officeDocument/2006/relationships/font" Target="fonts/OpenSansLight-regular.fntdata"/><Relationship Id="rId12" Type="http://schemas.openxmlformats.org/officeDocument/2006/relationships/slide" Target="slides/slide2.xml"/><Relationship Id="rId34" Type="http://schemas.openxmlformats.org/officeDocument/2006/relationships/font" Target="fonts/Corbel-boldItalic.fntdata"/><Relationship Id="rId15" Type="http://schemas.openxmlformats.org/officeDocument/2006/relationships/slide" Target="slides/slide5.xml"/><Relationship Id="rId37" Type="http://schemas.openxmlformats.org/officeDocument/2006/relationships/font" Target="fonts/OpenSansLight-italic.fntdata"/><Relationship Id="rId14" Type="http://schemas.openxmlformats.org/officeDocument/2006/relationships/slide" Target="slides/slide4.xml"/><Relationship Id="rId36" Type="http://schemas.openxmlformats.org/officeDocument/2006/relationships/font" Target="fonts/OpenSansLight-bold.fntdata"/><Relationship Id="rId17" Type="http://schemas.openxmlformats.org/officeDocument/2006/relationships/slide" Target="slides/slide7.xml"/><Relationship Id="rId39" Type="http://customschemas.google.com/relationships/presentationmetadata" Target="metadata"/><Relationship Id="rId16" Type="http://schemas.openxmlformats.org/officeDocument/2006/relationships/slide" Target="slides/slide6.xml"/><Relationship Id="rId38" Type="http://schemas.openxmlformats.org/officeDocument/2006/relationships/font" Target="fonts/OpenSansLight-boldItalic.fntdata"/><Relationship Id="rId19" Type="http://schemas.openxmlformats.org/officeDocument/2006/relationships/slide" Target="slides/slide9.xml"/><Relationship Id="rId18"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Binary_Worksheet1.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Binary_Worksheet2.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Binary_Worksheet3.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Binary_Worksheet4.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Binary_Worksheet5.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Binary_Worksheet6.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Binary_Worksheet7.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455497382198953"/>
          <c:y val="6.5822784810126586E-2"/>
          <c:w val="0.53089005235602094"/>
          <c:h val="0.8683544303797468"/>
        </c:manualLayout>
      </c:layout>
      <c:barChart>
        <c:barDir val="col"/>
        <c:grouping val="stacked"/>
        <c:varyColors val="0"/>
        <c:ser>
          <c:idx val="0"/>
          <c:order val="0"/>
          <c:spPr>
            <a:solidFill>
              <a:schemeClr val="accent1"/>
            </a:solidFill>
            <a:ln>
              <a:noFill/>
            </a:ln>
          </c:spPr>
          <c:invertIfNegative val="0"/>
          <c:dLbls>
            <c:dLbl>
              <c:idx val="1"/>
              <c:layout>
                <c:manualLayout>
                  <c:x val="0"/>
                  <c:y val="2.5316455696202532E-3"/>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170-EA40-BCCA-76E58ED61FC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9</c:v>
                </c:pt>
                <c:pt idx="1">
                  <c:v>20</c:v>
                </c:pt>
              </c:numCache>
            </c:numRef>
          </c:val>
          <c:extLst>
            <c:ext xmlns:c16="http://schemas.microsoft.com/office/drawing/2014/chart" uri="{C3380CC4-5D6E-409C-BE32-E72D297353CC}">
              <c16:uniqueId val="{00000001-E170-EA40-BCCA-76E58ED61FC6}"/>
            </c:ext>
          </c:extLst>
        </c:ser>
        <c:ser>
          <c:idx val="1"/>
          <c:order val="1"/>
          <c:spPr>
            <a:solidFill>
              <a:schemeClr val="accent2"/>
            </a:solidFill>
            <a:ln>
              <a:noFill/>
            </a:ln>
          </c:spPr>
          <c:invertIfNegative val="0"/>
          <c:val>
            <c:numRef>
              <c:f>Sheet1!$A$2:$B$2</c:f>
              <c:numCache>
                <c:formatCode>General</c:formatCode>
                <c:ptCount val="2"/>
                <c:pt idx="0">
                  <c:v>91</c:v>
                </c:pt>
                <c:pt idx="1">
                  <c:v>80</c:v>
                </c:pt>
              </c:numCache>
            </c:numRef>
          </c:val>
          <c:extLst>
            <c:ext xmlns:c16="http://schemas.microsoft.com/office/drawing/2014/chart" uri="{C3380CC4-5D6E-409C-BE32-E72D297353CC}">
              <c16:uniqueId val="{00000002-E170-EA40-BCCA-76E58ED61FC6}"/>
            </c:ext>
          </c:extLst>
        </c:ser>
        <c:dLbls>
          <c:showLegendKey val="0"/>
          <c:showVal val="0"/>
          <c:showCatName val="0"/>
          <c:showSerName val="0"/>
          <c:showPercent val="0"/>
          <c:showBubbleSize val="0"/>
        </c:dLbls>
        <c:gapWidth val="80"/>
        <c:overlap val="100"/>
        <c:axId val="1126110063"/>
        <c:axId val="1"/>
      </c:barChart>
      <c:catAx>
        <c:axId val="112611006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1126110063"/>
        <c:crosses val="min"/>
        <c:crossBetween val="between"/>
        <c:majorUnit val="25"/>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03030303030304"/>
          <c:y val="6.5822784810126586E-2"/>
          <c:w val="0.63393939393939391"/>
          <c:h val="0.8683544303797468"/>
        </c:manualLayout>
      </c:layout>
      <c:barChart>
        <c:barDir val="col"/>
        <c:grouping val="stacked"/>
        <c:varyColors val="0"/>
        <c:ser>
          <c:idx val="0"/>
          <c:order val="0"/>
          <c:spPr>
            <a:solidFill>
              <a:schemeClr val="accent1"/>
            </a:solidFill>
            <a:ln>
              <a:noFill/>
            </a:ln>
          </c:spPr>
          <c:invertIfNegative val="0"/>
          <c:dLbls>
            <c:dLbl>
              <c:idx val="0"/>
              <c:layout>
                <c:manualLayout>
                  <c:x val="0"/>
                  <c:y val="-0.42911392405063292"/>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847-074B-8F40-1D3192563E5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81</c:v>
                </c:pt>
                <c:pt idx="1">
                  <c:v>93</c:v>
                </c:pt>
              </c:numCache>
            </c:numRef>
          </c:val>
          <c:extLst>
            <c:ext xmlns:c16="http://schemas.microsoft.com/office/drawing/2014/chart" uri="{C3380CC4-5D6E-409C-BE32-E72D297353CC}">
              <c16:uniqueId val="{00000001-C847-074B-8F40-1D3192563E50}"/>
            </c:ext>
          </c:extLst>
        </c:ser>
        <c:dLbls>
          <c:showLegendKey val="0"/>
          <c:showVal val="0"/>
          <c:showCatName val="0"/>
          <c:showSerName val="0"/>
          <c:showPercent val="0"/>
          <c:showBubbleSize val="0"/>
        </c:dLbls>
        <c:gapWidth val="80"/>
        <c:overlap val="100"/>
        <c:axId val="1587323983"/>
        <c:axId val="1"/>
      </c:barChart>
      <c:catAx>
        <c:axId val="158732398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1587323983"/>
        <c:crosses val="min"/>
        <c:crossBetween val="between"/>
        <c:majorUnit val="25"/>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03030303030304"/>
          <c:y val="6.5822784810126586E-2"/>
          <c:w val="0.63393939393939391"/>
          <c:h val="0.8683544303797468"/>
        </c:manualLayout>
      </c:layout>
      <c:barChart>
        <c:barDir val="col"/>
        <c:grouping val="stacked"/>
        <c:varyColors val="0"/>
        <c:ser>
          <c:idx val="0"/>
          <c:order val="0"/>
          <c:spPr>
            <a:solidFill>
              <a:schemeClr val="accent1"/>
            </a:solidFill>
            <a:ln>
              <a:noFill/>
            </a:ln>
          </c:spPr>
          <c:invertIfNegative val="0"/>
          <c:dLbls>
            <c:dLbl>
              <c:idx val="0"/>
              <c:layout>
                <c:manualLayout>
                  <c:x val="0"/>
                  <c:y val="-0.22025316455696203"/>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F9E-ED4E-BD04-A9C246DFF6C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33</c:v>
                </c:pt>
                <c:pt idx="1">
                  <c:v>92</c:v>
                </c:pt>
              </c:numCache>
            </c:numRef>
          </c:val>
          <c:extLst>
            <c:ext xmlns:c16="http://schemas.microsoft.com/office/drawing/2014/chart" uri="{C3380CC4-5D6E-409C-BE32-E72D297353CC}">
              <c16:uniqueId val="{00000001-0F9E-ED4E-BD04-A9C246DFF6C9}"/>
            </c:ext>
          </c:extLst>
        </c:ser>
        <c:dLbls>
          <c:showLegendKey val="0"/>
          <c:showVal val="0"/>
          <c:showCatName val="0"/>
          <c:showSerName val="0"/>
          <c:showPercent val="0"/>
          <c:showBubbleSize val="0"/>
        </c:dLbls>
        <c:gapWidth val="80"/>
        <c:overlap val="100"/>
        <c:axId val="2127768719"/>
        <c:axId val="1"/>
      </c:barChart>
      <c:catAx>
        <c:axId val="212776871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2127768719"/>
        <c:crosses val="min"/>
        <c:crossBetween val="between"/>
        <c:majorUnit val="25"/>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13089005235601"/>
          <c:y val="6.5822784810126586E-2"/>
          <c:w val="0.54869109947643979"/>
          <c:h val="0.8683544303797468"/>
        </c:manualLayout>
      </c:layout>
      <c:barChart>
        <c:barDir val="col"/>
        <c:grouping val="stacked"/>
        <c:varyColors val="0"/>
        <c:ser>
          <c:idx val="0"/>
          <c:order val="0"/>
          <c:spPr>
            <a:solidFill>
              <a:schemeClr val="accent1"/>
            </a:solidFill>
            <a:ln>
              <a:noFill/>
            </a:ln>
          </c:spPr>
          <c:invertIfNegative val="0"/>
          <c:dLbls>
            <c:dLbl>
              <c:idx val="1"/>
              <c:layout>
                <c:manualLayout>
                  <c:x val="0"/>
                  <c:y val="-0.4367088607594936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66D-1F4E-929E-EFF036D40C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70</c:v>
                </c:pt>
                <c:pt idx="1">
                  <c:v>78</c:v>
                </c:pt>
              </c:numCache>
            </c:numRef>
          </c:val>
          <c:extLst>
            <c:ext xmlns:c16="http://schemas.microsoft.com/office/drawing/2014/chart" uri="{C3380CC4-5D6E-409C-BE32-E72D297353CC}">
              <c16:uniqueId val="{00000001-B66D-1F4E-929E-EFF036D40CE9}"/>
            </c:ext>
          </c:extLst>
        </c:ser>
        <c:dLbls>
          <c:showLegendKey val="0"/>
          <c:showVal val="0"/>
          <c:showCatName val="0"/>
          <c:showSerName val="0"/>
          <c:showPercent val="0"/>
          <c:showBubbleSize val="0"/>
        </c:dLbls>
        <c:gapWidth val="80"/>
        <c:overlap val="100"/>
        <c:axId val="176136800"/>
        <c:axId val="1"/>
      </c:barChart>
      <c:catAx>
        <c:axId val="17613680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176136800"/>
        <c:crosses val="min"/>
        <c:crossBetween val="between"/>
        <c:majorUnit val="25"/>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13089005235601"/>
          <c:y val="6.5822784810126586E-2"/>
          <c:w val="0.54869109947643979"/>
          <c:h val="0.8683544303797468"/>
        </c:manualLayout>
      </c:layout>
      <c:barChart>
        <c:barDir val="col"/>
        <c:grouping val="stacked"/>
        <c:varyColors val="0"/>
        <c:ser>
          <c:idx val="0"/>
          <c:order val="0"/>
          <c:spPr>
            <a:solidFill>
              <a:schemeClr val="accent1"/>
            </a:solidFill>
            <a:ln>
              <a:noFill/>
            </a:ln>
          </c:spPr>
          <c:invertIfNegative val="0"/>
          <c:dLbls>
            <c:dLbl>
              <c:idx val="0"/>
              <c:layout>
                <c:manualLayout>
                  <c:x val="0"/>
                  <c:y val="-0.218987341772151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6D3-284C-8E8F-34FB2297ED5B}"/>
                </c:ext>
              </c:extLst>
            </c:dLbl>
            <c:dLbl>
              <c:idx val="1"/>
              <c:layout>
                <c:manualLayout>
                  <c:x val="0"/>
                  <c:y val="-0.2974683544303797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6D3-284C-8E8F-34FB2297ED5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28</c:v>
                </c:pt>
                <c:pt idx="1">
                  <c:v>46</c:v>
                </c:pt>
              </c:numCache>
            </c:numRef>
          </c:val>
          <c:extLst>
            <c:ext xmlns:c16="http://schemas.microsoft.com/office/drawing/2014/chart" uri="{C3380CC4-5D6E-409C-BE32-E72D297353CC}">
              <c16:uniqueId val="{00000002-B6D3-284C-8E8F-34FB2297ED5B}"/>
            </c:ext>
          </c:extLst>
        </c:ser>
        <c:dLbls>
          <c:showLegendKey val="0"/>
          <c:showVal val="0"/>
          <c:showCatName val="0"/>
          <c:showSerName val="0"/>
          <c:showPercent val="0"/>
          <c:showBubbleSize val="0"/>
        </c:dLbls>
        <c:gapWidth val="80"/>
        <c:overlap val="100"/>
        <c:axId val="175862624"/>
        <c:axId val="1"/>
      </c:barChart>
      <c:catAx>
        <c:axId val="17586262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175862624"/>
        <c:crosses val="min"/>
        <c:crossBetween val="between"/>
        <c:majorUnit val="25"/>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61780104712042"/>
          <c:y val="6.5822784810126586E-2"/>
          <c:w val="0.54764397905759166"/>
          <c:h val="0.8683544303797468"/>
        </c:manualLayout>
      </c:layout>
      <c:barChart>
        <c:barDir val="col"/>
        <c:grouping val="stacked"/>
        <c:varyColors val="0"/>
        <c:ser>
          <c:idx val="0"/>
          <c:order val="0"/>
          <c:spPr>
            <a:solidFill>
              <a:schemeClr val="accent1"/>
            </a:solidFill>
            <a:ln>
              <a:noFill/>
            </a:ln>
          </c:spPr>
          <c:invertIfNegative val="0"/>
          <c:dLbls>
            <c:dLbl>
              <c:idx val="0"/>
              <c:layout>
                <c:manualLayout>
                  <c:x val="0"/>
                  <c:y val="-0.1974683544303797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B1D-184E-83EB-BE86882BE9C0}"/>
                </c:ext>
              </c:extLst>
            </c:dLbl>
            <c:dLbl>
              <c:idx val="1"/>
              <c:layout>
                <c:manualLayout>
                  <c:x val="0"/>
                  <c:y val="-0.22025316455696203"/>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B1D-184E-83EB-BE86882BE9C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23</c:v>
                </c:pt>
                <c:pt idx="1">
                  <c:v>33</c:v>
                </c:pt>
              </c:numCache>
            </c:numRef>
          </c:val>
          <c:extLst>
            <c:ext xmlns:c16="http://schemas.microsoft.com/office/drawing/2014/chart" uri="{C3380CC4-5D6E-409C-BE32-E72D297353CC}">
              <c16:uniqueId val="{00000002-3B1D-184E-83EB-BE86882BE9C0}"/>
            </c:ext>
          </c:extLst>
        </c:ser>
        <c:dLbls>
          <c:showLegendKey val="0"/>
          <c:showVal val="0"/>
          <c:showCatName val="0"/>
          <c:showSerName val="0"/>
          <c:showPercent val="0"/>
          <c:showBubbleSize val="0"/>
        </c:dLbls>
        <c:gapWidth val="80"/>
        <c:overlap val="100"/>
        <c:axId val="1471248255"/>
        <c:axId val="1"/>
      </c:barChart>
      <c:catAx>
        <c:axId val="147124825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algn="ctr">
              <a:solidFill>
                <a:schemeClr val="tx1"/>
              </a:solidFill>
              <a:prstDash val="solid"/>
            </a:ln>
          </c:spPr>
        </c:majorGridlines>
        <c:numFmt formatCode="General" sourceLinked="1"/>
        <c:majorTickMark val="none"/>
        <c:minorTickMark val="none"/>
        <c:tickLblPos val="none"/>
        <c:spPr>
          <a:ln>
            <a:noFill/>
          </a:ln>
        </c:spPr>
        <c:crossAx val="1471248255"/>
        <c:crosses val="min"/>
        <c:crossBetween val="between"/>
        <c:majorUnit val="25"/>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62204416650382E-2"/>
          <c:y val="0.15148413510747186"/>
          <c:w val="0.97967559116669922"/>
          <c:h val="0.79529170931422721"/>
        </c:manualLayout>
      </c:layout>
      <c:barChart>
        <c:barDir val="col"/>
        <c:grouping val="clustered"/>
        <c:varyColors val="0"/>
        <c:ser>
          <c:idx val="0"/>
          <c:order val="0"/>
          <c:spPr>
            <a:solidFill>
              <a:schemeClr val="accent4"/>
            </a:solidFill>
            <a:ln>
              <a:noFill/>
            </a:ln>
          </c:spPr>
          <c:invertIfNegative val="0"/>
          <c:dLbls>
            <c:dLbl>
              <c:idx val="0"/>
              <c:layout>
                <c:manualLayout>
                  <c:x val="0"/>
                  <c:y val="-0.3664278403275332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248-3547-8F3D-47100F21D696}"/>
                </c:ext>
              </c:extLst>
            </c:dLbl>
            <c:dLbl>
              <c:idx val="1"/>
              <c:layout>
                <c:manualLayout>
                  <c:x val="0"/>
                  <c:y val="-0.3664278403275332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248-3547-8F3D-47100F21D696}"/>
                </c:ext>
              </c:extLst>
            </c:dLbl>
            <c:dLbl>
              <c:idx val="2"/>
              <c:layout>
                <c:manualLayout>
                  <c:x val="0"/>
                  <c:y val="-0.3244626407369498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248-3547-8F3D-47100F21D696}"/>
                </c:ext>
              </c:extLst>
            </c:dLbl>
            <c:dLbl>
              <c:idx val="3"/>
              <c:layout>
                <c:manualLayout>
                  <c:x val="0"/>
                  <c:y val="-0.3408393039918116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248-3547-8F3D-47100F21D696}"/>
                </c:ext>
              </c:extLst>
            </c:dLbl>
            <c:dLbl>
              <c:idx val="5"/>
              <c:layout>
                <c:manualLayout>
                  <c:x val="0"/>
                  <c:y val="-0.3705220061412486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248-3547-8F3D-47100F21D696}"/>
                </c:ext>
              </c:extLst>
            </c:dLbl>
            <c:dLbl>
              <c:idx val="6"/>
              <c:layout>
                <c:manualLayout>
                  <c:x val="0"/>
                  <c:y val="-0.358239508700102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248-3547-8F3D-47100F21D696}"/>
                </c:ext>
              </c:extLst>
            </c:dLbl>
            <c:dLbl>
              <c:idx val="7"/>
              <c:layout>
                <c:manualLayout>
                  <c:x val="0"/>
                  <c:y val="-0.2988741044012282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248-3547-8F3D-47100F21D696}"/>
                </c:ext>
              </c:extLst>
            </c:dLbl>
            <c:dLbl>
              <c:idx val="8"/>
              <c:layout>
                <c:manualLayout>
                  <c:x val="0"/>
                  <c:y val="-0.31934493346980553"/>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248-3547-8F3D-47100F21D696}"/>
                </c:ext>
              </c:extLst>
            </c:dLbl>
            <c:dLbl>
              <c:idx val="9"/>
              <c:layout>
                <c:manualLayout>
                  <c:x val="0"/>
                  <c:y val="-0.3152507676560900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248-3547-8F3D-47100F21D696}"/>
                </c:ext>
              </c:extLst>
            </c:dLbl>
            <c:dLbl>
              <c:idx val="11"/>
              <c:layout>
                <c:manualLayout>
                  <c:x val="0"/>
                  <c:y val="-0.2395087001023541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248-3547-8F3D-47100F21D696}"/>
                </c:ext>
              </c:extLst>
            </c:dLbl>
            <c:dLbl>
              <c:idx val="12"/>
              <c:layout>
                <c:manualLayout>
                  <c:x val="0"/>
                  <c:y val="-0.14227226202661208"/>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248-3547-8F3D-47100F21D69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Sheet1!$A$1:$M$1</c:f>
              <c:numCache>
                <c:formatCode>General</c:formatCode>
                <c:ptCount val="13"/>
                <c:pt idx="0">
                  <c:v>68</c:v>
                </c:pt>
                <c:pt idx="1">
                  <c:v>68</c:v>
                </c:pt>
                <c:pt idx="2">
                  <c:v>58</c:v>
                </c:pt>
                <c:pt idx="3">
                  <c:v>62</c:v>
                </c:pt>
                <c:pt idx="5">
                  <c:v>69</c:v>
                </c:pt>
                <c:pt idx="6">
                  <c:v>66</c:v>
                </c:pt>
                <c:pt idx="7">
                  <c:v>52</c:v>
                </c:pt>
                <c:pt idx="8">
                  <c:v>57</c:v>
                </c:pt>
                <c:pt idx="9">
                  <c:v>56</c:v>
                </c:pt>
                <c:pt idx="11">
                  <c:v>38</c:v>
                </c:pt>
                <c:pt idx="12">
                  <c:v>19</c:v>
                </c:pt>
              </c:numCache>
            </c:numRef>
          </c:val>
          <c:extLst>
            <c:ext xmlns:c16="http://schemas.microsoft.com/office/drawing/2014/chart" uri="{C3380CC4-5D6E-409C-BE32-E72D297353CC}">
              <c16:uniqueId val="{0000000B-1248-3547-8F3D-47100F21D696}"/>
            </c:ext>
          </c:extLst>
        </c:ser>
        <c:ser>
          <c:idx val="1"/>
          <c:order val="1"/>
          <c:spPr>
            <a:solidFill>
              <a:schemeClr val="accent6"/>
            </a:solidFill>
            <a:ln>
              <a:noFill/>
            </a:ln>
          </c:spPr>
          <c:invertIfNegative val="0"/>
          <c:dLbls>
            <c:dLbl>
              <c:idx val="0"/>
              <c:layout>
                <c:manualLayout>
                  <c:x val="0"/>
                  <c:y val="-0.4759467758444216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1248-3547-8F3D-47100F21D696}"/>
                </c:ext>
              </c:extLst>
            </c:dLbl>
            <c:dLbl>
              <c:idx val="1"/>
              <c:layout>
                <c:manualLayout>
                  <c:x val="0"/>
                  <c:y val="-0.4636642784032753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1248-3547-8F3D-47100F21D696}"/>
                </c:ext>
              </c:extLst>
            </c:dLbl>
            <c:dLbl>
              <c:idx val="2"/>
              <c:layout>
                <c:manualLayout>
                  <c:x val="0"/>
                  <c:y val="-0.4462640736949846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1248-3547-8F3D-47100F21D696}"/>
                </c:ext>
              </c:extLst>
            </c:dLbl>
            <c:dLbl>
              <c:idx val="3"/>
              <c:layout>
                <c:manualLayout>
                  <c:x val="0"/>
                  <c:y val="-0.4462640736949846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1248-3547-8F3D-47100F21D696}"/>
                </c:ext>
              </c:extLst>
            </c:dLbl>
            <c:dLbl>
              <c:idx val="5"/>
              <c:layout>
                <c:manualLayout>
                  <c:x val="0"/>
                  <c:y val="-0.4759467758444216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1248-3547-8F3D-47100F21D696}"/>
                </c:ext>
              </c:extLst>
            </c:dLbl>
            <c:dLbl>
              <c:idx val="6"/>
              <c:layout>
                <c:manualLayout>
                  <c:x val="0"/>
                  <c:y val="-0.4718526100307062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1248-3547-8F3D-47100F21D696}"/>
                </c:ext>
              </c:extLst>
            </c:dLbl>
            <c:dLbl>
              <c:idx val="7"/>
              <c:layout>
                <c:manualLayout>
                  <c:x val="0"/>
                  <c:y val="-0.4462640736949846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1248-3547-8F3D-47100F21D696}"/>
                </c:ext>
              </c:extLst>
            </c:dLbl>
            <c:dLbl>
              <c:idx val="8"/>
              <c:layout>
                <c:manualLayout>
                  <c:x val="0"/>
                  <c:y val="-0.442169907881269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1248-3547-8F3D-47100F21D696}"/>
                </c:ext>
              </c:extLst>
            </c:dLbl>
            <c:dLbl>
              <c:idx val="9"/>
              <c:layout>
                <c:manualLayout>
                  <c:x val="0"/>
                  <c:y val="-0.358239508700102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1248-3547-8F3D-47100F21D696}"/>
                </c:ext>
              </c:extLst>
            </c:dLbl>
            <c:dLbl>
              <c:idx val="11"/>
              <c:layout>
                <c:manualLayout>
                  <c:x val="0"/>
                  <c:y val="-0.336745138178096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1248-3547-8F3D-47100F21D696}"/>
                </c:ext>
              </c:extLst>
            </c:dLbl>
            <c:dLbl>
              <c:idx val="12"/>
              <c:layout>
                <c:manualLayout>
                  <c:x val="0"/>
                  <c:y val="-0.2773797338792221"/>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1248-3547-8F3D-47100F21D69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Sheet1!$A$2:$M$2</c:f>
              <c:numCache>
                <c:formatCode>General</c:formatCode>
                <c:ptCount val="13"/>
                <c:pt idx="0">
                  <c:v>94</c:v>
                </c:pt>
                <c:pt idx="1">
                  <c:v>91</c:v>
                </c:pt>
                <c:pt idx="2">
                  <c:v>87</c:v>
                </c:pt>
                <c:pt idx="3">
                  <c:v>87</c:v>
                </c:pt>
                <c:pt idx="5">
                  <c:v>94</c:v>
                </c:pt>
                <c:pt idx="6">
                  <c:v>93</c:v>
                </c:pt>
                <c:pt idx="7">
                  <c:v>87</c:v>
                </c:pt>
                <c:pt idx="8">
                  <c:v>86</c:v>
                </c:pt>
                <c:pt idx="9">
                  <c:v>66</c:v>
                </c:pt>
                <c:pt idx="11">
                  <c:v>61</c:v>
                </c:pt>
                <c:pt idx="12">
                  <c:v>47</c:v>
                </c:pt>
              </c:numCache>
            </c:numRef>
          </c:val>
          <c:extLst>
            <c:ext xmlns:c16="http://schemas.microsoft.com/office/drawing/2014/chart" uri="{C3380CC4-5D6E-409C-BE32-E72D297353CC}">
              <c16:uniqueId val="{00000017-1248-3547-8F3D-47100F21D696}"/>
            </c:ext>
          </c:extLst>
        </c:ser>
        <c:dLbls>
          <c:showLegendKey val="0"/>
          <c:showVal val="0"/>
          <c:showCatName val="0"/>
          <c:showSerName val="0"/>
          <c:showPercent val="0"/>
          <c:showBubbleSize val="0"/>
        </c:dLbls>
        <c:gapWidth val="80"/>
        <c:axId val="1471947999"/>
        <c:axId val="1"/>
      </c:barChart>
      <c:catAx>
        <c:axId val="147194799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4"/>
          <c:min val="0"/>
        </c:scaling>
        <c:delete val="1"/>
        <c:axPos val="l"/>
        <c:numFmt formatCode="General" sourceLinked="1"/>
        <c:majorTickMark val="out"/>
        <c:minorTickMark val="none"/>
        <c:tickLblPos val="nextTo"/>
        <c:crossAx val="1471947999"/>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4444444444444E-2"/>
          <c:y val="3.4736138944555781E-2"/>
          <c:w val="0.97111111111111115"/>
          <c:h val="0.93052772211088841"/>
        </c:manualLayout>
      </c:layout>
      <c:barChart>
        <c:barDir val="col"/>
        <c:grouping val="stacked"/>
        <c:varyColors val="0"/>
        <c:ser>
          <c:idx val="0"/>
          <c:order val="0"/>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B6F-084B-8930-FCF2C293C2EC}"/>
                </c:ext>
              </c:extLst>
            </c:dLbl>
            <c:dLbl>
              <c:idx val="1"/>
              <c:layout>
                <c:manualLayout>
                  <c:x val="-1.3333333333333334E-2"/>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B6F-084B-8930-FCF2C293C2EC}"/>
                </c:ext>
              </c:extLst>
            </c:dLbl>
            <c:dLbl>
              <c:idx val="2"/>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B6F-084B-8930-FCF2C293C2EC}"/>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B6F-084B-8930-FCF2C293C2EC}"/>
                </c:ext>
              </c:extLst>
            </c:dLbl>
            <c:dLbl>
              <c:idx val="4"/>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B6F-084B-8930-FCF2C293C2EC}"/>
                </c:ext>
              </c:extLst>
            </c:dLbl>
            <c:dLbl>
              <c:idx val="5"/>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B6F-084B-8930-FCF2C293C2EC}"/>
                </c:ext>
              </c:extLst>
            </c:dLbl>
            <c:dLbl>
              <c:idx val="6"/>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B6F-084B-8930-FCF2C293C2EC}"/>
                </c:ext>
              </c:extLst>
            </c:dLbl>
            <c:dLbl>
              <c:idx val="7"/>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B6F-084B-8930-FCF2C293C2EC}"/>
                </c:ext>
              </c:extLst>
            </c:dLbl>
            <c:dLbl>
              <c:idx val="8"/>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B6F-084B-8930-FCF2C293C2EC}"/>
                </c:ext>
              </c:extLst>
            </c:dLbl>
            <c:dLbl>
              <c:idx val="9"/>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B6F-084B-8930-FCF2C293C2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13</c:v>
                </c:pt>
                <c:pt idx="1">
                  <c:v>3</c:v>
                </c:pt>
                <c:pt idx="2">
                  <c:v>8</c:v>
                </c:pt>
                <c:pt idx="3">
                  <c:v>8</c:v>
                </c:pt>
                <c:pt idx="4">
                  <c:v>6</c:v>
                </c:pt>
                <c:pt idx="5">
                  <c:v>7.0000000000000009</c:v>
                </c:pt>
                <c:pt idx="6">
                  <c:v>7.0000000000000009</c:v>
                </c:pt>
                <c:pt idx="7">
                  <c:v>12</c:v>
                </c:pt>
                <c:pt idx="8">
                  <c:v>13</c:v>
                </c:pt>
                <c:pt idx="9">
                  <c:v>16</c:v>
                </c:pt>
              </c:numCache>
            </c:numRef>
          </c:val>
          <c:extLst>
            <c:ext xmlns:c16="http://schemas.microsoft.com/office/drawing/2014/chart" uri="{C3380CC4-5D6E-409C-BE32-E72D297353CC}">
              <c16:uniqueId val="{0000000A-8B6F-084B-8930-FCF2C293C2EC}"/>
            </c:ext>
          </c:extLst>
        </c:ser>
        <c:ser>
          <c:idx val="1"/>
          <c:order val="1"/>
          <c:spPr>
            <a:solidFill>
              <a:srgbClr val="FF9500"/>
            </a:solidFill>
            <a:ln>
              <a:noFill/>
            </a:ln>
          </c:spPr>
          <c:invertIfNegative val="0"/>
          <c:dLbls>
            <c:dLbl>
              <c:idx val="4"/>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B6F-084B-8930-FCF2C293C2EC}"/>
                </c:ext>
              </c:extLst>
            </c:dLbl>
            <c:dLbl>
              <c:idx val="5"/>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B6F-084B-8930-FCF2C293C2EC}"/>
                </c:ext>
              </c:extLst>
            </c:dLbl>
            <c:dLbl>
              <c:idx val="6"/>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B6F-084B-8930-FCF2C293C2EC}"/>
                </c:ext>
              </c:extLst>
            </c:dLbl>
            <c:dLbl>
              <c:idx val="7"/>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8B6F-084B-8930-FCF2C293C2EC}"/>
                </c:ext>
              </c:extLst>
            </c:dLbl>
            <c:dLbl>
              <c:idx val="8"/>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8B6F-084B-8930-FCF2C293C2EC}"/>
                </c:ext>
              </c:extLst>
            </c:dLbl>
            <c:dLbl>
              <c:idx val="9"/>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8B6F-084B-8930-FCF2C293C2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0">
                  <c:v>2</c:v>
                </c:pt>
                <c:pt idx="1">
                  <c:v>0</c:v>
                </c:pt>
                <c:pt idx="2">
                  <c:v>1</c:v>
                </c:pt>
                <c:pt idx="3">
                  <c:v>2</c:v>
                </c:pt>
                <c:pt idx="4">
                  <c:v>3</c:v>
                </c:pt>
                <c:pt idx="5">
                  <c:v>2.9999999999999991</c:v>
                </c:pt>
                <c:pt idx="6">
                  <c:v>2.9999999999999991</c:v>
                </c:pt>
                <c:pt idx="7">
                  <c:v>4</c:v>
                </c:pt>
                <c:pt idx="8">
                  <c:v>4</c:v>
                </c:pt>
                <c:pt idx="9">
                  <c:v>5</c:v>
                </c:pt>
              </c:numCache>
            </c:numRef>
          </c:val>
          <c:extLst>
            <c:ext xmlns:c16="http://schemas.microsoft.com/office/drawing/2014/chart" uri="{C3380CC4-5D6E-409C-BE32-E72D297353CC}">
              <c16:uniqueId val="{00000011-8B6F-084B-8930-FCF2C293C2EC}"/>
            </c:ext>
          </c:extLst>
        </c:ser>
        <c:ser>
          <c:idx val="2"/>
          <c:order val="2"/>
          <c:spPr>
            <a:solidFill>
              <a:schemeClr val="accent3"/>
            </a:solidFill>
            <a:ln>
              <a:noFill/>
            </a:ln>
          </c:spPr>
          <c:invertIfNegative val="0"/>
          <c:dLbls>
            <c:dLbl>
              <c:idx val="0"/>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8B6F-084B-8930-FCF2C293C2EC}"/>
                </c:ext>
              </c:extLst>
            </c:dLbl>
            <c:dLbl>
              <c:idx val="1"/>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8B6F-084B-8930-FCF2C293C2EC}"/>
                </c:ext>
              </c:extLst>
            </c:dLbl>
            <c:dLbl>
              <c:idx val="2"/>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8B6F-084B-8930-FCF2C293C2EC}"/>
                </c:ext>
              </c:extLst>
            </c:dLbl>
            <c:dLbl>
              <c:idx val="3"/>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8B6F-084B-8930-FCF2C293C2EC}"/>
                </c:ext>
              </c:extLst>
            </c:dLbl>
            <c:dLbl>
              <c:idx val="4"/>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8B6F-084B-8930-FCF2C293C2EC}"/>
                </c:ext>
              </c:extLst>
            </c:dLbl>
            <c:dLbl>
              <c:idx val="5"/>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8B6F-084B-8930-FCF2C293C2EC}"/>
                </c:ext>
              </c:extLst>
            </c:dLbl>
            <c:dLbl>
              <c:idx val="6"/>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8B6F-084B-8930-FCF2C293C2EC}"/>
                </c:ext>
              </c:extLst>
            </c:dLbl>
            <c:dLbl>
              <c:idx val="7"/>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8B6F-084B-8930-FCF2C293C2EC}"/>
                </c:ext>
              </c:extLst>
            </c:dLbl>
            <c:dLbl>
              <c:idx val="8"/>
              <c:layout>
                <c:manualLayout>
                  <c:x val="0"/>
                  <c:y val="6.680026720106881E-4"/>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8B6F-084B-8930-FCF2C293C2EC}"/>
                </c:ext>
              </c:extLst>
            </c:dLbl>
            <c:dLbl>
              <c:idx val="9"/>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ＭＳ Ｐゴシック"/>
                      <a:cs typeface="ＭＳ Ｐゴシック"/>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8B6F-084B-8930-FCF2C293C2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Sheet1!$A$3:$J$3</c:f>
              <c:numCache>
                <c:formatCode>General</c:formatCode>
                <c:ptCount val="10"/>
                <c:pt idx="0">
                  <c:v>20</c:v>
                </c:pt>
                <c:pt idx="1">
                  <c:v>48</c:v>
                </c:pt>
                <c:pt idx="2">
                  <c:v>37</c:v>
                </c:pt>
                <c:pt idx="3">
                  <c:v>12</c:v>
                </c:pt>
                <c:pt idx="4">
                  <c:v>25</c:v>
                </c:pt>
                <c:pt idx="5">
                  <c:v>28</c:v>
                </c:pt>
                <c:pt idx="6">
                  <c:v>28</c:v>
                </c:pt>
                <c:pt idx="7">
                  <c:v>29</c:v>
                </c:pt>
                <c:pt idx="8">
                  <c:v>33</c:v>
                </c:pt>
                <c:pt idx="9">
                  <c:v>38</c:v>
                </c:pt>
              </c:numCache>
            </c:numRef>
          </c:val>
          <c:extLst>
            <c:ext xmlns:c16="http://schemas.microsoft.com/office/drawing/2014/chart" uri="{C3380CC4-5D6E-409C-BE32-E72D297353CC}">
              <c16:uniqueId val="{0000001C-8B6F-084B-8930-FCF2C293C2EC}"/>
            </c:ext>
          </c:extLst>
        </c:ser>
        <c:dLbls>
          <c:showLegendKey val="0"/>
          <c:showVal val="0"/>
          <c:showCatName val="0"/>
          <c:showSerName val="0"/>
          <c:showPercent val="0"/>
          <c:showBubbleSize val="0"/>
        </c:dLbls>
        <c:gapWidth val="80"/>
        <c:overlap val="100"/>
        <c:axId val="1415515311"/>
        <c:axId val="1"/>
      </c:barChart>
      <c:lineChart>
        <c:grouping val="standard"/>
        <c:varyColors val="0"/>
        <c:ser>
          <c:idx val="3"/>
          <c:order val="3"/>
          <c:spPr>
            <a:ln w="28575" algn="ctr">
              <a:solidFill>
                <a:schemeClr val="tx2"/>
              </a:solidFill>
              <a:prstDash val="solid"/>
            </a:ln>
          </c:spPr>
          <c:marker>
            <c:symbol val="none"/>
          </c:marker>
          <c:val>
            <c:numRef>
              <c:f>Sheet1!$A$4:$J$4</c:f>
              <c:numCache>
                <c:formatCode>General</c:formatCode>
                <c:ptCount val="10"/>
                <c:pt idx="0">
                  <c:v>35</c:v>
                </c:pt>
                <c:pt idx="1">
                  <c:v>51</c:v>
                </c:pt>
                <c:pt idx="2">
                  <c:v>46</c:v>
                </c:pt>
                <c:pt idx="3">
                  <c:v>22</c:v>
                </c:pt>
                <c:pt idx="4">
                  <c:v>34</c:v>
                </c:pt>
                <c:pt idx="5">
                  <c:v>39</c:v>
                </c:pt>
                <c:pt idx="6">
                  <c:v>39</c:v>
                </c:pt>
                <c:pt idx="7">
                  <c:v>46</c:v>
                </c:pt>
                <c:pt idx="8">
                  <c:v>49</c:v>
                </c:pt>
                <c:pt idx="9">
                  <c:v>59</c:v>
                </c:pt>
              </c:numCache>
            </c:numRef>
          </c:val>
          <c:smooth val="0"/>
          <c:extLst>
            <c:ext xmlns:c16="http://schemas.microsoft.com/office/drawing/2014/chart" uri="{C3380CC4-5D6E-409C-BE32-E72D297353CC}">
              <c16:uniqueId val="{0000001D-8B6F-084B-8930-FCF2C293C2EC}"/>
            </c:ext>
          </c:extLst>
        </c:ser>
        <c:dLbls>
          <c:showLegendKey val="0"/>
          <c:showVal val="0"/>
          <c:showCatName val="0"/>
          <c:showSerName val="0"/>
          <c:showPercent val="0"/>
          <c:showBubbleSize val="0"/>
        </c:dLbls>
        <c:marker val="1"/>
        <c:smooth val="0"/>
        <c:axId val="1415515311"/>
        <c:axId val="1"/>
      </c:lineChart>
      <c:catAx>
        <c:axId val="141551531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9"/>
          <c:min val="0"/>
        </c:scaling>
        <c:delete val="1"/>
        <c:axPos val="l"/>
        <c:numFmt formatCode="General" sourceLinked="1"/>
        <c:majorTickMark val="out"/>
        <c:minorTickMark val="none"/>
        <c:tickLblPos val="nextTo"/>
        <c:crossAx val="1415515311"/>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p10:notes"/>
          <p:cNvSpPr/>
          <p:nvPr>
            <p:ph idx="2" type="sldImg"/>
          </p:nvPr>
        </p:nvSpPr>
        <p:spPr>
          <a:xfrm>
            <a:off x="-768350" y="2749550"/>
            <a:ext cx="13195300" cy="7421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3" name="Google Shape;1713;p10:notes"/>
          <p:cNvSpPr txBox="1"/>
          <p:nvPr>
            <p:ph idx="1" type="body"/>
          </p:nvPr>
        </p:nvSpPr>
        <p:spPr>
          <a:xfrm>
            <a:off x="1165225" y="10583863"/>
            <a:ext cx="9328150" cy="86598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Key areas of attention are level of support and breast feeding support. Critical to see that high-risk and poor mothers report a less positive baseline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4" name="Google Shape;178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7" name="Google Shape;18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8" name="Google Shape;130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7" name="Google Shape;13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5" name="Google Shape;13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5:notes"/>
          <p:cNvSpPr/>
          <p:nvPr>
            <p:ph idx="2" type="sldImg"/>
          </p:nvPr>
        </p:nvSpPr>
        <p:spPr>
          <a:xfrm>
            <a:off x="-768350" y="2749550"/>
            <a:ext cx="13195300" cy="7421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7" name="Google Shape;1377;p5:notes"/>
          <p:cNvSpPr txBox="1"/>
          <p:nvPr>
            <p:ph idx="1" type="body"/>
          </p:nvPr>
        </p:nvSpPr>
        <p:spPr>
          <a:xfrm>
            <a:off x="1165225" y="10583863"/>
            <a:ext cx="9328150" cy="86598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9" name="Google Shape;149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4" name="Google Shape;154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8:notes"/>
          <p:cNvSpPr/>
          <p:nvPr>
            <p:ph idx="2" type="sldImg"/>
          </p:nvPr>
        </p:nvSpPr>
        <p:spPr>
          <a:xfrm>
            <a:off x="-768350" y="2749550"/>
            <a:ext cx="13195300" cy="7421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5" name="Google Shape;1555;p8:notes"/>
          <p:cNvSpPr txBox="1"/>
          <p:nvPr>
            <p:ph idx="1" type="body"/>
          </p:nvPr>
        </p:nvSpPr>
        <p:spPr>
          <a:xfrm>
            <a:off x="1165225" y="10583863"/>
            <a:ext cx="9328150" cy="86598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Many touch points and aspects are tracked, but 8 key metrics are the ones we currently optimize for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p9:notes"/>
          <p:cNvSpPr/>
          <p:nvPr>
            <p:ph idx="2" type="sldImg"/>
          </p:nvPr>
        </p:nvSpPr>
        <p:spPr>
          <a:xfrm>
            <a:off x="-768350" y="2749550"/>
            <a:ext cx="13195300" cy="7421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8" name="Google Shape;1638;p9:notes"/>
          <p:cNvSpPr txBox="1"/>
          <p:nvPr>
            <p:ph idx="1" type="body"/>
          </p:nvPr>
        </p:nvSpPr>
        <p:spPr>
          <a:xfrm>
            <a:off x="1165225" y="10583863"/>
            <a:ext cx="9328150" cy="86598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Improvement varies depending on the engagement of clinics, but virtually all clinics show a level of improvement. Note: Risk adjustment and subsidies are what drives improvement as much as the transparency on its’ impact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14"/>
          <p:cNvSpPr txBox="1"/>
          <p:nvPr>
            <p:ph type="ctrTitle"/>
          </p:nvPr>
        </p:nvSpPr>
        <p:spPr>
          <a:xfrm>
            <a:off x="478368" y="1659232"/>
            <a:ext cx="6580160" cy="2306637"/>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5400"/>
              <a:buFont typeface="Libre Franklin Medium"/>
              <a:buNone/>
              <a:defRPr b="1" sz="7200">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4"/>
          <p:cNvSpPr txBox="1"/>
          <p:nvPr>
            <p:ph idx="1" type="subTitle"/>
          </p:nvPr>
        </p:nvSpPr>
        <p:spPr>
          <a:xfrm>
            <a:off x="478368" y="4277851"/>
            <a:ext cx="6580160" cy="1695383"/>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1500"/>
              <a:buNone/>
              <a:defRPr sz="2133">
                <a:solidFill>
                  <a:schemeClr val="accent2"/>
                </a:solidFill>
                <a:latin typeface="Corbel"/>
                <a:ea typeface="Corbel"/>
                <a:cs typeface="Corbel"/>
                <a:sym typeface="Corbe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p:txBody>
      </p:sp>
      <p:pic>
        <p:nvPicPr>
          <p:cNvPr id="16" name="Google Shape;16;p14"/>
          <p:cNvPicPr preferRelativeResize="0"/>
          <p:nvPr/>
        </p:nvPicPr>
        <p:blipFill rotWithShape="1">
          <a:blip r:embed="rId2">
            <a:alphaModFix/>
          </a:blip>
          <a:srcRect b="0" l="0" r="0" t="0"/>
          <a:stretch/>
        </p:blipFill>
        <p:spPr>
          <a:xfrm>
            <a:off x="478367" y="452965"/>
            <a:ext cx="2283841" cy="720000"/>
          </a:xfrm>
          <a:prstGeom prst="rect">
            <a:avLst/>
          </a:prstGeom>
          <a:noFill/>
          <a:ln>
            <a:noFill/>
          </a:ln>
        </p:spPr>
      </p:pic>
      <p:sp>
        <p:nvSpPr>
          <p:cNvPr id="17" name="Google Shape;17;p14"/>
          <p:cNvSpPr/>
          <p:nvPr/>
        </p:nvSpPr>
        <p:spPr>
          <a:xfrm>
            <a:off x="8308000" y="0"/>
            <a:ext cx="3884000" cy="6858000"/>
          </a:xfrm>
          <a:prstGeom prst="rect">
            <a:avLst/>
          </a:prstGeom>
          <a:gradFill>
            <a:gsLst>
              <a:gs pos="0">
                <a:schemeClr val="accent1"/>
              </a:gs>
              <a:gs pos="69000">
                <a:schemeClr val="accent3"/>
              </a:gs>
              <a:gs pos="100000">
                <a:schemeClr val="accent3"/>
              </a:gs>
            </a:gsLst>
            <a:lin ang="81000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8" name="Google Shape;18;p14"/>
          <p:cNvSpPr/>
          <p:nvPr>
            <p:ph idx="2" type="pic"/>
          </p:nvPr>
        </p:nvSpPr>
        <p:spPr>
          <a:xfrm>
            <a:off x="7539790" y="887664"/>
            <a:ext cx="3693361" cy="5970337"/>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46"/>
          <p:cNvSpPr txBox="1"/>
          <p:nvPr>
            <p:ph type="title"/>
          </p:nvPr>
        </p:nvSpPr>
        <p:spPr>
          <a:xfrm>
            <a:off x="478367" y="452966"/>
            <a:ext cx="11235267" cy="1237721"/>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36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6"/>
          <p:cNvSpPr txBox="1"/>
          <p:nvPr>
            <p:ph idx="1" type="body"/>
          </p:nvPr>
        </p:nvSpPr>
        <p:spPr>
          <a:xfrm>
            <a:off x="478367" y="1872345"/>
            <a:ext cx="11235267" cy="4100889"/>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6"/>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p46"/>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5 points layout" showMasterSp="0">
  <p:cSld name="Title Slide - 5 points layout">
    <p:spTree>
      <p:nvGrpSpPr>
        <p:cNvPr id="671" name="Shape 671"/>
        <p:cNvGrpSpPr/>
        <p:nvPr/>
      </p:nvGrpSpPr>
      <p:grpSpPr>
        <a:xfrm>
          <a:off x="0" y="0"/>
          <a:ext cx="0" cy="0"/>
          <a:chOff x="0" y="0"/>
          <a:chExt cx="0" cy="0"/>
        </a:xfrm>
      </p:grpSpPr>
      <p:sp>
        <p:nvSpPr>
          <p:cNvPr id="672" name="Google Shape;672;p153"/>
          <p:cNvSpPr/>
          <p:nvPr>
            <p:ph idx="2" type="pic"/>
          </p:nvPr>
        </p:nvSpPr>
        <p:spPr>
          <a:xfrm>
            <a:off x="4234" y="0"/>
            <a:ext cx="12187767" cy="6858000"/>
          </a:xfrm>
          <a:prstGeom prst="rect">
            <a:avLst/>
          </a:prstGeom>
          <a:noFill/>
          <a:ln>
            <a:noFill/>
          </a:ln>
        </p:spPr>
      </p:sp>
      <p:sp>
        <p:nvSpPr>
          <p:cNvPr id="673" name="Google Shape;673;p153"/>
          <p:cNvSpPr txBox="1"/>
          <p:nvPr>
            <p:ph type="title"/>
          </p:nvPr>
        </p:nvSpPr>
        <p:spPr>
          <a:xfrm>
            <a:off x="0" y="216060"/>
            <a:ext cx="11039808" cy="2145173"/>
          </a:xfrm>
          <a:prstGeom prst="rect">
            <a:avLst/>
          </a:prstGeom>
          <a:solidFill>
            <a:srgbClr val="00558F">
              <a:alpha val="89803"/>
            </a:srgb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74" name="Google Shape;674;p153"/>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675" name="Google Shape;675;p153"/>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76" name="Google Shape;676;p153"/>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7" name="Google Shape;677;p153"/>
          <p:cNvSpPr txBox="1"/>
          <p:nvPr>
            <p:ph idx="5"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8" name="Google Shape;678;p153"/>
          <p:cNvSpPr txBox="1"/>
          <p:nvPr>
            <p:ph idx="6"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9" name="Google Shape;679;p153"/>
          <p:cNvSpPr txBox="1"/>
          <p:nvPr>
            <p:ph idx="7"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0" name="Google Shape;680;p153"/>
          <p:cNvSpPr txBox="1"/>
          <p:nvPr>
            <p:ph idx="8"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oints" showMasterSp="0">
  <p:cSld name="1_Title Slide 3 points">
    <p:spTree>
      <p:nvGrpSpPr>
        <p:cNvPr id="681" name="Shape 681"/>
        <p:cNvGrpSpPr/>
        <p:nvPr/>
      </p:nvGrpSpPr>
      <p:grpSpPr>
        <a:xfrm>
          <a:off x="0" y="0"/>
          <a:ext cx="0" cy="0"/>
          <a:chOff x="0" y="0"/>
          <a:chExt cx="0" cy="0"/>
        </a:xfrm>
      </p:grpSpPr>
      <p:sp>
        <p:nvSpPr>
          <p:cNvPr id="682" name="Google Shape;682;p154"/>
          <p:cNvSpPr/>
          <p:nvPr>
            <p:ph idx="2" type="pic"/>
          </p:nvPr>
        </p:nvSpPr>
        <p:spPr>
          <a:xfrm>
            <a:off x="0" y="0"/>
            <a:ext cx="12192000" cy="6858000"/>
          </a:xfrm>
          <a:prstGeom prst="rect">
            <a:avLst/>
          </a:prstGeom>
          <a:noFill/>
          <a:ln>
            <a:noFill/>
          </a:ln>
        </p:spPr>
      </p:sp>
      <p:sp>
        <p:nvSpPr>
          <p:cNvPr id="683" name="Google Shape;683;p154"/>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4" name="Google Shape;684;p154"/>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85" name="Google Shape;685;p154"/>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6" name="Google Shape;686;p154"/>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7" name="Google Shape;687;p154"/>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oints" showMasterSp="0">
  <p:cSld name="1_Title Slide 4 points">
    <p:spTree>
      <p:nvGrpSpPr>
        <p:cNvPr id="688" name="Shape 688"/>
        <p:cNvGrpSpPr/>
        <p:nvPr/>
      </p:nvGrpSpPr>
      <p:grpSpPr>
        <a:xfrm>
          <a:off x="0" y="0"/>
          <a:ext cx="0" cy="0"/>
          <a:chOff x="0" y="0"/>
          <a:chExt cx="0" cy="0"/>
        </a:xfrm>
      </p:grpSpPr>
      <p:sp>
        <p:nvSpPr>
          <p:cNvPr id="689" name="Google Shape;689;p155"/>
          <p:cNvSpPr/>
          <p:nvPr>
            <p:ph idx="2" type="pic"/>
          </p:nvPr>
        </p:nvSpPr>
        <p:spPr>
          <a:xfrm>
            <a:off x="0" y="0"/>
            <a:ext cx="12192000" cy="6858000"/>
          </a:xfrm>
          <a:prstGeom prst="rect">
            <a:avLst/>
          </a:prstGeom>
          <a:noFill/>
          <a:ln>
            <a:noFill/>
          </a:ln>
        </p:spPr>
      </p:sp>
      <p:sp>
        <p:nvSpPr>
          <p:cNvPr id="690" name="Google Shape;690;p155"/>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1" name="Google Shape;691;p155"/>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92" name="Google Shape;692;p155"/>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3" name="Google Shape;693;p155"/>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4" name="Google Shape;694;p155"/>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5" name="Google Shape;695;p155"/>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oints" showMasterSp="0">
  <p:cSld name="1_Title Slide 5 points">
    <p:spTree>
      <p:nvGrpSpPr>
        <p:cNvPr id="696" name="Shape 696"/>
        <p:cNvGrpSpPr/>
        <p:nvPr/>
      </p:nvGrpSpPr>
      <p:grpSpPr>
        <a:xfrm>
          <a:off x="0" y="0"/>
          <a:ext cx="0" cy="0"/>
          <a:chOff x="0" y="0"/>
          <a:chExt cx="0" cy="0"/>
        </a:xfrm>
      </p:grpSpPr>
      <p:sp>
        <p:nvSpPr>
          <p:cNvPr id="697" name="Google Shape;697;p156"/>
          <p:cNvSpPr/>
          <p:nvPr>
            <p:ph idx="2" type="pic"/>
          </p:nvPr>
        </p:nvSpPr>
        <p:spPr>
          <a:xfrm>
            <a:off x="0" y="0"/>
            <a:ext cx="12192000" cy="6858000"/>
          </a:xfrm>
          <a:prstGeom prst="rect">
            <a:avLst/>
          </a:prstGeom>
          <a:noFill/>
          <a:ln>
            <a:noFill/>
          </a:ln>
        </p:spPr>
      </p:sp>
      <p:sp>
        <p:nvSpPr>
          <p:cNvPr id="698" name="Google Shape;698;p156"/>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9" name="Google Shape;699;p156"/>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00" name="Google Shape;700;p156"/>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1" name="Google Shape;701;p156"/>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2" name="Google Shape;702;p156"/>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3" name="Google Shape;703;p156"/>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4" name="Google Shape;704;p156"/>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1" showMasterSp="0">
  <p:cSld name="Quote V1">
    <p:spTree>
      <p:nvGrpSpPr>
        <p:cNvPr id="705" name="Shape 705"/>
        <p:cNvGrpSpPr/>
        <p:nvPr/>
      </p:nvGrpSpPr>
      <p:grpSpPr>
        <a:xfrm>
          <a:off x="0" y="0"/>
          <a:ext cx="0" cy="0"/>
          <a:chOff x="0" y="0"/>
          <a:chExt cx="0" cy="0"/>
        </a:xfrm>
      </p:grpSpPr>
      <p:sp>
        <p:nvSpPr>
          <p:cNvPr id="706" name="Google Shape;706;p157"/>
          <p:cNvSpPr/>
          <p:nvPr>
            <p:ph idx="2" type="pic"/>
          </p:nvPr>
        </p:nvSpPr>
        <p:spPr>
          <a:xfrm>
            <a:off x="0" y="0"/>
            <a:ext cx="12192000" cy="6858000"/>
          </a:xfrm>
          <a:prstGeom prst="rect">
            <a:avLst/>
          </a:prstGeom>
          <a:noFill/>
          <a:ln>
            <a:noFill/>
          </a:ln>
        </p:spPr>
      </p:sp>
      <p:sp>
        <p:nvSpPr>
          <p:cNvPr id="707" name="Google Shape;707;p157"/>
          <p:cNvSpPr txBox="1"/>
          <p:nvPr>
            <p:ph type="title"/>
          </p:nvPr>
        </p:nvSpPr>
        <p:spPr>
          <a:xfrm>
            <a:off x="1284943" y="1206910"/>
            <a:ext cx="9628864" cy="4444181"/>
          </a:xfrm>
          <a:prstGeom prst="rect">
            <a:avLst/>
          </a:prstGeom>
          <a:solidFill>
            <a:schemeClr val="dk1">
              <a:alpha val="89803"/>
            </a:schemeClr>
          </a:solidFill>
          <a:ln>
            <a:noFill/>
          </a:ln>
        </p:spPr>
        <p:txBody>
          <a:bodyPr anchorCtr="0" anchor="ctr" bIns="1080000" lIns="1080000" spcFirstLastPara="1" rIns="720000" wrap="square" tIns="360000">
            <a:noAutofit/>
          </a:bodyPr>
          <a:lstStyle>
            <a:lvl1pPr lvl="0" algn="l">
              <a:spcBef>
                <a:spcPts val="0"/>
              </a:spcBef>
              <a:spcAft>
                <a:spcPts val="0"/>
              </a:spcAft>
              <a:buSzPts val="1400"/>
              <a:buNone/>
              <a:defRPr sz="2667">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8" name="Google Shape;708;p157"/>
          <p:cNvSpPr txBox="1"/>
          <p:nvPr>
            <p:ph idx="1" type="body"/>
          </p:nvPr>
        </p:nvSpPr>
        <p:spPr>
          <a:xfrm>
            <a:off x="2680413" y="4043717"/>
            <a:ext cx="6544409" cy="69418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sz="1733">
                <a:solidFill>
                  <a:srgbClr val="D4E4F3"/>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09" name="Google Shape;709;p157"/>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Quote V2">
    <p:spTree>
      <p:nvGrpSpPr>
        <p:cNvPr id="710" name="Shape 710"/>
        <p:cNvGrpSpPr/>
        <p:nvPr/>
      </p:nvGrpSpPr>
      <p:grpSpPr>
        <a:xfrm>
          <a:off x="0" y="0"/>
          <a:ext cx="0" cy="0"/>
          <a:chOff x="0" y="0"/>
          <a:chExt cx="0" cy="0"/>
        </a:xfrm>
      </p:grpSpPr>
      <p:sp>
        <p:nvSpPr>
          <p:cNvPr id="711" name="Google Shape;711;p158"/>
          <p:cNvSpPr/>
          <p:nvPr>
            <p:ph idx="2" type="pic"/>
          </p:nvPr>
        </p:nvSpPr>
        <p:spPr>
          <a:xfrm>
            <a:off x="0" y="0"/>
            <a:ext cx="12192000" cy="6858000"/>
          </a:xfrm>
          <a:prstGeom prst="rect">
            <a:avLst/>
          </a:prstGeom>
          <a:noFill/>
          <a:ln>
            <a:noFill/>
          </a:ln>
        </p:spPr>
      </p:sp>
      <p:sp>
        <p:nvSpPr>
          <p:cNvPr id="712" name="Google Shape;712;p158"/>
          <p:cNvSpPr txBox="1"/>
          <p:nvPr>
            <p:ph type="title"/>
          </p:nvPr>
        </p:nvSpPr>
        <p:spPr>
          <a:xfrm>
            <a:off x="5524981" y="892484"/>
            <a:ext cx="5046564" cy="160764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3333">
                <a:solidFill>
                  <a:srgbClr val="22679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13" name="Google Shape;713;p158"/>
          <p:cNvSpPr txBox="1"/>
          <p:nvPr>
            <p:ph idx="1" type="body"/>
          </p:nvPr>
        </p:nvSpPr>
        <p:spPr>
          <a:xfrm>
            <a:off x="5539202" y="2635201"/>
            <a:ext cx="3211261" cy="420516"/>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b="0" i="1" sz="1733">
                <a:solidFill>
                  <a:srgbClr val="22679A"/>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st on image" showMasterSp="0">
  <p:cSld name="Bulletlist on image">
    <p:spTree>
      <p:nvGrpSpPr>
        <p:cNvPr id="714" name="Shape 714"/>
        <p:cNvGrpSpPr/>
        <p:nvPr/>
      </p:nvGrpSpPr>
      <p:grpSpPr>
        <a:xfrm>
          <a:off x="0" y="0"/>
          <a:ext cx="0" cy="0"/>
          <a:chOff x="0" y="0"/>
          <a:chExt cx="0" cy="0"/>
        </a:xfrm>
      </p:grpSpPr>
      <p:sp>
        <p:nvSpPr>
          <p:cNvPr id="715" name="Google Shape;715;p159"/>
          <p:cNvSpPr/>
          <p:nvPr>
            <p:ph idx="2" type="pic"/>
          </p:nvPr>
        </p:nvSpPr>
        <p:spPr>
          <a:xfrm>
            <a:off x="0" y="0"/>
            <a:ext cx="12192000" cy="6858000"/>
          </a:xfrm>
          <a:prstGeom prst="rect">
            <a:avLst/>
          </a:prstGeom>
          <a:noFill/>
          <a:ln>
            <a:noFill/>
          </a:ln>
        </p:spPr>
      </p:sp>
      <p:sp>
        <p:nvSpPr>
          <p:cNvPr id="716" name="Google Shape;716;p159"/>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17" name="Google Shape;717;p159"/>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list on image 3 points" showMasterSp="0">
  <p:cSld name="1_Bulletlist on image 3 points">
    <p:spTree>
      <p:nvGrpSpPr>
        <p:cNvPr id="718" name="Shape 718"/>
        <p:cNvGrpSpPr/>
        <p:nvPr/>
      </p:nvGrpSpPr>
      <p:grpSpPr>
        <a:xfrm>
          <a:off x="0" y="0"/>
          <a:ext cx="0" cy="0"/>
          <a:chOff x="0" y="0"/>
          <a:chExt cx="0" cy="0"/>
        </a:xfrm>
      </p:grpSpPr>
      <p:sp>
        <p:nvSpPr>
          <p:cNvPr id="719" name="Google Shape;719;p160"/>
          <p:cNvSpPr/>
          <p:nvPr>
            <p:ph idx="2" type="pic"/>
          </p:nvPr>
        </p:nvSpPr>
        <p:spPr>
          <a:xfrm>
            <a:off x="0" y="0"/>
            <a:ext cx="12192000" cy="6858000"/>
          </a:xfrm>
          <a:prstGeom prst="rect">
            <a:avLst/>
          </a:prstGeom>
          <a:noFill/>
          <a:ln>
            <a:noFill/>
          </a:ln>
        </p:spPr>
      </p:sp>
      <p:sp>
        <p:nvSpPr>
          <p:cNvPr id="720" name="Google Shape;720;p160"/>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21" name="Google Shape;721;p160"/>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722" name="Google Shape;722;p16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23" name="Google Shape;723;p160"/>
          <p:cNvSpPr txBox="1"/>
          <p:nvPr>
            <p:ph idx="5"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4" name="Google Shape;724;p160"/>
          <p:cNvSpPr txBox="1"/>
          <p:nvPr>
            <p:ph idx="6"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5" name="Google Shape;725;p160"/>
          <p:cNvSpPr txBox="1"/>
          <p:nvPr>
            <p:ph idx="7"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list on image 4 points" showMasterSp="0">
  <p:cSld name="2_Bulletlist on image 4 points">
    <p:spTree>
      <p:nvGrpSpPr>
        <p:cNvPr id="726" name="Shape 726"/>
        <p:cNvGrpSpPr/>
        <p:nvPr/>
      </p:nvGrpSpPr>
      <p:grpSpPr>
        <a:xfrm>
          <a:off x="0" y="0"/>
          <a:ext cx="0" cy="0"/>
          <a:chOff x="0" y="0"/>
          <a:chExt cx="0" cy="0"/>
        </a:xfrm>
      </p:grpSpPr>
      <p:sp>
        <p:nvSpPr>
          <p:cNvPr id="727" name="Google Shape;727;p161"/>
          <p:cNvSpPr/>
          <p:nvPr>
            <p:ph idx="2" type="pic"/>
          </p:nvPr>
        </p:nvSpPr>
        <p:spPr>
          <a:xfrm>
            <a:off x="0" y="0"/>
            <a:ext cx="12192000" cy="6858000"/>
          </a:xfrm>
          <a:prstGeom prst="rect">
            <a:avLst/>
          </a:prstGeom>
          <a:noFill/>
          <a:ln>
            <a:noFill/>
          </a:ln>
        </p:spPr>
      </p:sp>
      <p:sp>
        <p:nvSpPr>
          <p:cNvPr id="728" name="Google Shape;728;p161"/>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29" name="Google Shape;729;p161"/>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730" name="Google Shape;730;p16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31" name="Google Shape;731;p161"/>
          <p:cNvSpPr txBox="1"/>
          <p:nvPr>
            <p:ph idx="5"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2" name="Google Shape;732;p161"/>
          <p:cNvSpPr txBox="1"/>
          <p:nvPr>
            <p:ph idx="6"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3" name="Google Shape;733;p161"/>
          <p:cNvSpPr txBox="1"/>
          <p:nvPr>
            <p:ph idx="7"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4" name="Google Shape;734;p161"/>
          <p:cNvSpPr txBox="1"/>
          <p:nvPr>
            <p:ph idx="8"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list on image 5 points" showMasterSp="0">
  <p:cSld name="3_Bulletlist on image 5 points">
    <p:spTree>
      <p:nvGrpSpPr>
        <p:cNvPr id="735" name="Shape 735"/>
        <p:cNvGrpSpPr/>
        <p:nvPr/>
      </p:nvGrpSpPr>
      <p:grpSpPr>
        <a:xfrm>
          <a:off x="0" y="0"/>
          <a:ext cx="0" cy="0"/>
          <a:chOff x="0" y="0"/>
          <a:chExt cx="0" cy="0"/>
        </a:xfrm>
      </p:grpSpPr>
      <p:sp>
        <p:nvSpPr>
          <p:cNvPr id="736" name="Google Shape;736;p162"/>
          <p:cNvSpPr/>
          <p:nvPr>
            <p:ph idx="2" type="pic"/>
          </p:nvPr>
        </p:nvSpPr>
        <p:spPr>
          <a:xfrm>
            <a:off x="0" y="0"/>
            <a:ext cx="12192000" cy="6858000"/>
          </a:xfrm>
          <a:prstGeom prst="rect">
            <a:avLst/>
          </a:prstGeom>
          <a:noFill/>
          <a:ln>
            <a:noFill/>
          </a:ln>
        </p:spPr>
      </p:sp>
      <p:sp>
        <p:nvSpPr>
          <p:cNvPr id="737" name="Google Shape;737;p162"/>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38" name="Google Shape;738;p162"/>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739" name="Google Shape;739;p162"/>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40" name="Google Shape;740;p162"/>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1" name="Google Shape;741;p162"/>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2" name="Google Shape;742;p162"/>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3" name="Google Shape;743;p162"/>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4" name="Google Shape;744;p162"/>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47"/>
          <p:cNvSpPr txBox="1"/>
          <p:nvPr>
            <p:ph type="title"/>
          </p:nvPr>
        </p:nvSpPr>
        <p:spPr>
          <a:xfrm>
            <a:off x="478367" y="452968"/>
            <a:ext cx="5378451" cy="1625097"/>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24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p:nvPr>
            <p:ph idx="2" type="pic"/>
          </p:nvPr>
        </p:nvSpPr>
        <p:spPr>
          <a:xfrm>
            <a:off x="6335184" y="452967"/>
            <a:ext cx="5856816" cy="5520267"/>
          </a:xfrm>
          <a:prstGeom prst="rect">
            <a:avLst/>
          </a:prstGeom>
          <a:noFill/>
          <a:ln>
            <a:noFill/>
          </a:ln>
        </p:spPr>
      </p:sp>
      <p:sp>
        <p:nvSpPr>
          <p:cNvPr id="65" name="Google Shape;65;p47"/>
          <p:cNvSpPr txBox="1"/>
          <p:nvPr>
            <p:ph idx="1" type="body"/>
          </p:nvPr>
        </p:nvSpPr>
        <p:spPr>
          <a:xfrm>
            <a:off x="478367" y="2278745"/>
            <a:ext cx="5378451" cy="3694489"/>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None/>
              <a:defRPr sz="2133">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500"/>
              </a:spcBef>
              <a:spcAft>
                <a:spcPts val="0"/>
              </a:spcAft>
              <a:buClr>
                <a:schemeClr val="dk1"/>
              </a:buClr>
              <a:buSzPts val="900"/>
              <a:buNone/>
              <a:defRPr sz="1200"/>
            </a:lvl3pPr>
            <a:lvl4pPr indent="-228600" lvl="3" marL="1828800" algn="l">
              <a:lnSpc>
                <a:spcPct val="90000"/>
              </a:lnSpc>
              <a:spcBef>
                <a:spcPts val="500"/>
              </a:spcBef>
              <a:spcAft>
                <a:spcPts val="0"/>
              </a:spcAft>
              <a:buClr>
                <a:schemeClr val="dk1"/>
              </a:buClr>
              <a:buSzPts val="750"/>
              <a:buNone/>
              <a:defRPr sz="1000"/>
            </a:lvl4pPr>
            <a:lvl5pPr indent="-228600" lvl="4" marL="2286000" algn="l">
              <a:lnSpc>
                <a:spcPct val="90000"/>
              </a:lnSpc>
              <a:spcBef>
                <a:spcPts val="500"/>
              </a:spcBef>
              <a:spcAft>
                <a:spcPts val="0"/>
              </a:spcAft>
              <a:buClr>
                <a:schemeClr val="dk1"/>
              </a:buClr>
              <a:buSzPts val="750"/>
              <a:buNone/>
              <a:defRPr sz="1000"/>
            </a:lvl5pPr>
            <a:lvl6pPr indent="-228600" lvl="5" marL="2743200" algn="l">
              <a:lnSpc>
                <a:spcPct val="90000"/>
              </a:lnSpc>
              <a:spcBef>
                <a:spcPts val="500"/>
              </a:spcBef>
              <a:spcAft>
                <a:spcPts val="0"/>
              </a:spcAft>
              <a:buClr>
                <a:schemeClr val="dk1"/>
              </a:buClr>
              <a:buSzPts val="750"/>
              <a:buNone/>
              <a:defRPr sz="1000"/>
            </a:lvl6pPr>
            <a:lvl7pPr indent="-228600" lvl="6" marL="3200400" algn="l">
              <a:lnSpc>
                <a:spcPct val="90000"/>
              </a:lnSpc>
              <a:spcBef>
                <a:spcPts val="500"/>
              </a:spcBef>
              <a:spcAft>
                <a:spcPts val="0"/>
              </a:spcAft>
              <a:buClr>
                <a:schemeClr val="dk1"/>
              </a:buClr>
              <a:buSzPts val="750"/>
              <a:buNone/>
              <a:defRPr sz="1000"/>
            </a:lvl7pPr>
            <a:lvl8pPr indent="-228600" lvl="7" marL="3657600" algn="l">
              <a:lnSpc>
                <a:spcPct val="90000"/>
              </a:lnSpc>
              <a:spcBef>
                <a:spcPts val="500"/>
              </a:spcBef>
              <a:spcAft>
                <a:spcPts val="0"/>
              </a:spcAft>
              <a:buClr>
                <a:schemeClr val="dk1"/>
              </a:buClr>
              <a:buSzPts val="750"/>
              <a:buNone/>
              <a:defRPr sz="1000"/>
            </a:lvl8pPr>
            <a:lvl9pPr indent="-228600" lvl="8" marL="4114800" algn="l">
              <a:lnSpc>
                <a:spcPct val="90000"/>
              </a:lnSpc>
              <a:spcBef>
                <a:spcPts val="500"/>
              </a:spcBef>
              <a:spcAft>
                <a:spcPts val="0"/>
              </a:spcAft>
              <a:buClr>
                <a:schemeClr val="dk1"/>
              </a:buClr>
              <a:buSzPts val="750"/>
              <a:buNone/>
              <a:defRPr sz="1000"/>
            </a:lvl9pPr>
          </a:lstStyle>
          <a:p/>
        </p:txBody>
      </p:sp>
      <p:sp>
        <p:nvSpPr>
          <p:cNvPr id="66" name="Google Shape;66;p47"/>
          <p:cNvSpPr txBox="1"/>
          <p:nvPr>
            <p:ph idx="12" type="sldNum"/>
          </p:nvPr>
        </p:nvSpPr>
        <p:spPr>
          <a:xfrm>
            <a:off x="11233633" y="6169176"/>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67" name="Google Shape;67;p47"/>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list on image 5 points" showMasterSp="0">
  <p:cSld name="4_Bulletlist on image 5 points">
    <p:spTree>
      <p:nvGrpSpPr>
        <p:cNvPr id="745" name="Shape 745"/>
        <p:cNvGrpSpPr/>
        <p:nvPr/>
      </p:nvGrpSpPr>
      <p:grpSpPr>
        <a:xfrm>
          <a:off x="0" y="0"/>
          <a:ext cx="0" cy="0"/>
          <a:chOff x="0" y="0"/>
          <a:chExt cx="0" cy="0"/>
        </a:xfrm>
      </p:grpSpPr>
      <p:sp>
        <p:nvSpPr>
          <p:cNvPr id="746" name="Google Shape;746;p163"/>
          <p:cNvSpPr/>
          <p:nvPr>
            <p:ph idx="2" type="pic"/>
          </p:nvPr>
        </p:nvSpPr>
        <p:spPr>
          <a:xfrm>
            <a:off x="0" y="0"/>
            <a:ext cx="12192000" cy="6858000"/>
          </a:xfrm>
          <a:prstGeom prst="rect">
            <a:avLst/>
          </a:prstGeom>
          <a:noFill/>
          <a:ln>
            <a:noFill/>
          </a:ln>
        </p:spPr>
      </p:sp>
      <p:sp>
        <p:nvSpPr>
          <p:cNvPr id="747" name="Google Shape;747;p163"/>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228600" lvl="0" marL="457200" marR="0" algn="l">
              <a:lnSpc>
                <a:spcPct val="110000"/>
              </a:lnSpc>
              <a:spcBef>
                <a:spcPts val="416"/>
              </a:spcBef>
              <a:spcAft>
                <a:spcPts val="0"/>
              </a:spcAft>
              <a:buClr>
                <a:srgbClr val="9BBAD5"/>
              </a:buClr>
              <a:buSzPts val="2133"/>
              <a:buFont typeface="Calibri"/>
              <a:buNone/>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748" name="Google Shape;748;p163"/>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749" name="Google Shape;749;p163"/>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50" name="Google Shape;750;p163"/>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1" name="Google Shape;751;p163"/>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2" name="Google Shape;752;p163"/>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3" name="Google Shape;753;p163"/>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4" name="Google Shape;754;p163"/>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755" name="Shape 755"/>
        <p:cNvGrpSpPr/>
        <p:nvPr/>
      </p:nvGrpSpPr>
      <p:grpSpPr>
        <a:xfrm>
          <a:off x="0" y="0"/>
          <a:ext cx="0" cy="0"/>
          <a:chOff x="0" y="0"/>
          <a:chExt cx="0" cy="0"/>
        </a:xfrm>
      </p:grpSpPr>
      <p:sp>
        <p:nvSpPr>
          <p:cNvPr id="756" name="Google Shape;756;p164"/>
          <p:cNvSpPr txBox="1"/>
          <p:nvPr>
            <p:ph idx="1" type="body"/>
          </p:nvPr>
        </p:nvSpPr>
        <p:spPr>
          <a:xfrm>
            <a:off x="2091086" y="2009679"/>
            <a:ext cx="8009828" cy="3606800"/>
          </a:xfrm>
          <a:prstGeom prst="rect">
            <a:avLst/>
          </a:prstGeom>
          <a:noFill/>
          <a:ln>
            <a:noFill/>
          </a:ln>
        </p:spPr>
        <p:txBody>
          <a:bodyPr anchorCtr="0" anchor="t" bIns="45700" lIns="91425" spcFirstLastPara="1" rIns="91425" wrap="square" tIns="0">
            <a:noAutofit/>
          </a:bodyPr>
          <a:lstStyle>
            <a:lvl1pPr indent="-364045" lvl="0" marL="457200" algn="l">
              <a:lnSpc>
                <a:spcPct val="110000"/>
              </a:lnSpc>
              <a:spcBef>
                <a:spcPts val="2533"/>
              </a:spcBef>
              <a:spcAft>
                <a:spcPts val="0"/>
              </a:spcAft>
              <a:buClr>
                <a:schemeClr val="accent3"/>
              </a:buClr>
              <a:buSzPts val="2133"/>
              <a:buFont typeface="Arial"/>
              <a:buChar char="•"/>
              <a:defRPr sz="2133"/>
            </a:lvl1pPr>
            <a:lvl2pPr indent="-364045" lvl="1" marL="914400" algn="l">
              <a:lnSpc>
                <a:spcPct val="110000"/>
              </a:lnSpc>
              <a:spcBef>
                <a:spcPts val="2533"/>
              </a:spcBef>
              <a:spcAft>
                <a:spcPts val="0"/>
              </a:spcAft>
              <a:buClr>
                <a:schemeClr val="accent3"/>
              </a:buClr>
              <a:buSzPts val="2133"/>
              <a:buFont typeface="Arial"/>
              <a:buChar char="•"/>
              <a:defRPr sz="2133">
                <a:solidFill>
                  <a:srgbClr val="FF0000"/>
                </a:solidFill>
              </a:defRPr>
            </a:lvl2pPr>
            <a:lvl3pPr indent="-364045" lvl="2" marL="1371600" algn="l">
              <a:lnSpc>
                <a:spcPct val="110000"/>
              </a:lnSpc>
              <a:spcBef>
                <a:spcPts val="427"/>
              </a:spcBef>
              <a:spcAft>
                <a:spcPts val="0"/>
              </a:spcAft>
              <a:buSzPts val="2133"/>
              <a:buChar char="▪"/>
              <a:defRPr sz="2133"/>
            </a:lvl3pPr>
            <a:lvl4pPr indent="-364045" lvl="3" marL="1828800" algn="l">
              <a:lnSpc>
                <a:spcPct val="110000"/>
              </a:lnSpc>
              <a:spcBef>
                <a:spcPts val="427"/>
              </a:spcBef>
              <a:spcAft>
                <a:spcPts val="0"/>
              </a:spcAft>
              <a:buSzPts val="2133"/>
              <a:buChar char="▪"/>
              <a:defRPr sz="2133"/>
            </a:lvl4pPr>
            <a:lvl5pPr indent="-364045" lvl="4" marL="2286000" algn="l">
              <a:spcBef>
                <a:spcPts val="427"/>
              </a:spcBef>
              <a:spcAft>
                <a:spcPts val="0"/>
              </a:spcAft>
              <a:buSzPts val="2133"/>
              <a:buChar char="▪"/>
              <a:defRPr sz="21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7" name="Google Shape;757;p164"/>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3 points V1">
  <p:cSld name="1_Basic slide 3 points V1">
    <p:spTree>
      <p:nvGrpSpPr>
        <p:cNvPr id="758" name="Shape 758"/>
        <p:cNvGrpSpPr/>
        <p:nvPr/>
      </p:nvGrpSpPr>
      <p:grpSpPr>
        <a:xfrm>
          <a:off x="0" y="0"/>
          <a:ext cx="0" cy="0"/>
          <a:chOff x="0" y="0"/>
          <a:chExt cx="0" cy="0"/>
        </a:xfrm>
      </p:grpSpPr>
      <p:sp>
        <p:nvSpPr>
          <p:cNvPr id="759" name="Google Shape;759;p165"/>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0" name="Google Shape;760;p165"/>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61" name="Google Shape;761;p165"/>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2" name="Google Shape;762;p165"/>
          <p:cNvSpPr txBox="1"/>
          <p:nvPr>
            <p:ph idx="3"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3" name="Google Shape;763;p165"/>
          <p:cNvSpPr txBox="1"/>
          <p:nvPr>
            <p:ph idx="4"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4" name="Google Shape;764;p165"/>
          <p:cNvSpPr txBox="1"/>
          <p:nvPr>
            <p:ph idx="5"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4 points V1">
  <p:cSld name="3_Basic slide 4 points V1">
    <p:spTree>
      <p:nvGrpSpPr>
        <p:cNvPr id="765" name="Shape 765"/>
        <p:cNvGrpSpPr/>
        <p:nvPr/>
      </p:nvGrpSpPr>
      <p:grpSpPr>
        <a:xfrm>
          <a:off x="0" y="0"/>
          <a:ext cx="0" cy="0"/>
          <a:chOff x="0" y="0"/>
          <a:chExt cx="0" cy="0"/>
        </a:xfrm>
      </p:grpSpPr>
      <p:sp>
        <p:nvSpPr>
          <p:cNvPr id="766" name="Google Shape;766;p166"/>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7" name="Google Shape;767;p166"/>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68" name="Google Shape;768;p166"/>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9" name="Google Shape;769;p166"/>
          <p:cNvSpPr txBox="1"/>
          <p:nvPr>
            <p:ph idx="3"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0" name="Google Shape;770;p166"/>
          <p:cNvSpPr txBox="1"/>
          <p:nvPr>
            <p:ph idx="4"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1" name="Google Shape;771;p166"/>
          <p:cNvSpPr txBox="1"/>
          <p:nvPr>
            <p:ph idx="5"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2" name="Google Shape;772;p166"/>
          <p:cNvSpPr txBox="1"/>
          <p:nvPr>
            <p:ph idx="6"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5 points V1">
  <p:cSld name="2_Basic slide 5 points V1">
    <p:spTree>
      <p:nvGrpSpPr>
        <p:cNvPr id="773" name="Shape 773"/>
        <p:cNvGrpSpPr/>
        <p:nvPr/>
      </p:nvGrpSpPr>
      <p:grpSpPr>
        <a:xfrm>
          <a:off x="0" y="0"/>
          <a:ext cx="0" cy="0"/>
          <a:chOff x="0" y="0"/>
          <a:chExt cx="0" cy="0"/>
        </a:xfrm>
      </p:grpSpPr>
      <p:sp>
        <p:nvSpPr>
          <p:cNvPr id="774" name="Google Shape;774;p167"/>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75" name="Google Shape;775;p167"/>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76" name="Google Shape;776;p167"/>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7" name="Google Shape;777;p167"/>
          <p:cNvSpPr txBox="1"/>
          <p:nvPr>
            <p:ph idx="3"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8" name="Google Shape;778;p167"/>
          <p:cNvSpPr txBox="1"/>
          <p:nvPr>
            <p:ph idx="4"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9" name="Google Shape;779;p167"/>
          <p:cNvSpPr txBox="1"/>
          <p:nvPr>
            <p:ph idx="5"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0" name="Google Shape;780;p167"/>
          <p:cNvSpPr txBox="1"/>
          <p:nvPr>
            <p:ph idx="6"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1" name="Google Shape;781;p167"/>
          <p:cNvSpPr txBox="1"/>
          <p:nvPr>
            <p:ph idx="7"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image">
  <p:cSld name="Basic slide + image">
    <p:spTree>
      <p:nvGrpSpPr>
        <p:cNvPr id="782" name="Shape 782"/>
        <p:cNvGrpSpPr/>
        <p:nvPr/>
      </p:nvGrpSpPr>
      <p:grpSpPr>
        <a:xfrm>
          <a:off x="0" y="0"/>
          <a:ext cx="0" cy="0"/>
          <a:chOff x="0" y="0"/>
          <a:chExt cx="0" cy="0"/>
        </a:xfrm>
      </p:grpSpPr>
      <p:sp>
        <p:nvSpPr>
          <p:cNvPr id="783" name="Google Shape;783;p168"/>
          <p:cNvSpPr txBox="1"/>
          <p:nvPr>
            <p:ph idx="1"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4" name="Google Shape;784;p168"/>
          <p:cNvSpPr/>
          <p:nvPr>
            <p:ph idx="2" type="pic"/>
          </p:nvPr>
        </p:nvSpPr>
        <p:spPr>
          <a:xfrm>
            <a:off x="895109" y="1758951"/>
            <a:ext cx="2993208" cy="4074583"/>
          </a:xfrm>
          <a:prstGeom prst="rect">
            <a:avLst/>
          </a:prstGeom>
          <a:noFill/>
          <a:ln>
            <a:noFill/>
          </a:ln>
        </p:spPr>
      </p:sp>
      <p:sp>
        <p:nvSpPr>
          <p:cNvPr id="785" name="Google Shape;785;p168"/>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 image 3 points">
  <p:cSld name="1_Basic slide + image 3 points">
    <p:spTree>
      <p:nvGrpSpPr>
        <p:cNvPr id="786" name="Shape 786"/>
        <p:cNvGrpSpPr/>
        <p:nvPr/>
      </p:nvGrpSpPr>
      <p:grpSpPr>
        <a:xfrm>
          <a:off x="0" y="0"/>
          <a:ext cx="0" cy="0"/>
          <a:chOff x="0" y="0"/>
          <a:chExt cx="0" cy="0"/>
        </a:xfrm>
      </p:grpSpPr>
      <p:sp>
        <p:nvSpPr>
          <p:cNvPr id="787" name="Google Shape;787;p169"/>
          <p:cNvSpPr/>
          <p:nvPr>
            <p:ph idx="2" type="pic"/>
          </p:nvPr>
        </p:nvSpPr>
        <p:spPr>
          <a:xfrm>
            <a:off x="895109" y="1758951"/>
            <a:ext cx="2993208" cy="4074583"/>
          </a:xfrm>
          <a:prstGeom prst="rect">
            <a:avLst/>
          </a:prstGeom>
          <a:noFill/>
          <a:ln>
            <a:noFill/>
          </a:ln>
        </p:spPr>
      </p:sp>
      <p:sp>
        <p:nvSpPr>
          <p:cNvPr id="788" name="Google Shape;788;p169"/>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9" name="Google Shape;789;p169"/>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90" name="Google Shape;790;p169"/>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1" name="Google Shape;791;p169"/>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2" name="Google Shape;792;p169"/>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3" name="Google Shape;793;p169"/>
          <p:cNvSpPr txBox="1"/>
          <p:nvPr>
            <p:ph idx="6"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 image 4 points">
  <p:cSld name="2_Basic slide + image 4 points">
    <p:spTree>
      <p:nvGrpSpPr>
        <p:cNvPr id="794" name="Shape 794"/>
        <p:cNvGrpSpPr/>
        <p:nvPr/>
      </p:nvGrpSpPr>
      <p:grpSpPr>
        <a:xfrm>
          <a:off x="0" y="0"/>
          <a:ext cx="0" cy="0"/>
          <a:chOff x="0" y="0"/>
          <a:chExt cx="0" cy="0"/>
        </a:xfrm>
      </p:grpSpPr>
      <p:sp>
        <p:nvSpPr>
          <p:cNvPr id="795" name="Google Shape;795;p170"/>
          <p:cNvSpPr/>
          <p:nvPr>
            <p:ph idx="2" type="pic"/>
          </p:nvPr>
        </p:nvSpPr>
        <p:spPr>
          <a:xfrm>
            <a:off x="895109" y="1758951"/>
            <a:ext cx="2993208" cy="4074583"/>
          </a:xfrm>
          <a:prstGeom prst="rect">
            <a:avLst/>
          </a:prstGeom>
          <a:noFill/>
          <a:ln>
            <a:noFill/>
          </a:ln>
        </p:spPr>
      </p:sp>
      <p:sp>
        <p:nvSpPr>
          <p:cNvPr id="796" name="Google Shape;796;p170"/>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97" name="Google Shape;797;p170"/>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798" name="Google Shape;798;p170"/>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9" name="Google Shape;799;p170"/>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0" name="Google Shape;800;p170"/>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1" name="Google Shape;801;p170"/>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2" name="Google Shape;802;p170"/>
          <p:cNvSpPr txBox="1"/>
          <p:nvPr>
            <p:ph idx="7"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 image 5 points">
  <p:cSld name="3_Basic slide + image 5 points">
    <p:spTree>
      <p:nvGrpSpPr>
        <p:cNvPr id="803" name="Shape 803"/>
        <p:cNvGrpSpPr/>
        <p:nvPr/>
      </p:nvGrpSpPr>
      <p:grpSpPr>
        <a:xfrm>
          <a:off x="0" y="0"/>
          <a:ext cx="0" cy="0"/>
          <a:chOff x="0" y="0"/>
          <a:chExt cx="0" cy="0"/>
        </a:xfrm>
      </p:grpSpPr>
      <p:sp>
        <p:nvSpPr>
          <p:cNvPr id="804" name="Google Shape;804;p171"/>
          <p:cNvSpPr/>
          <p:nvPr>
            <p:ph idx="2" type="pic"/>
          </p:nvPr>
        </p:nvSpPr>
        <p:spPr>
          <a:xfrm>
            <a:off x="895109" y="1758951"/>
            <a:ext cx="2993208" cy="4074583"/>
          </a:xfrm>
          <a:prstGeom prst="rect">
            <a:avLst/>
          </a:prstGeom>
          <a:noFill/>
          <a:ln>
            <a:noFill/>
          </a:ln>
        </p:spPr>
      </p:sp>
      <p:sp>
        <p:nvSpPr>
          <p:cNvPr id="805" name="Google Shape;805;p171"/>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6" name="Google Shape;806;p171"/>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07" name="Google Shape;807;p171"/>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8" name="Google Shape;808;p171"/>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9" name="Google Shape;809;p171"/>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0" name="Google Shape;810;p171"/>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1" name="Google Shape;811;p171"/>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2" name="Google Shape;812;p171"/>
          <p:cNvSpPr txBox="1"/>
          <p:nvPr>
            <p:ph idx="8"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yers involved 3 points" showMasterSp="0">
  <p:cSld name="1_Players involved 3 points">
    <p:spTree>
      <p:nvGrpSpPr>
        <p:cNvPr id="813" name="Shape 813"/>
        <p:cNvGrpSpPr/>
        <p:nvPr/>
      </p:nvGrpSpPr>
      <p:grpSpPr>
        <a:xfrm>
          <a:off x="0" y="0"/>
          <a:ext cx="0" cy="0"/>
          <a:chOff x="0" y="0"/>
          <a:chExt cx="0" cy="0"/>
        </a:xfrm>
      </p:grpSpPr>
      <p:sp>
        <p:nvSpPr>
          <p:cNvPr id="814" name="Google Shape;814;p172"/>
          <p:cNvSpPr/>
          <p:nvPr>
            <p:ph idx="2" type="pic"/>
          </p:nvPr>
        </p:nvSpPr>
        <p:spPr>
          <a:xfrm>
            <a:off x="0" y="1"/>
            <a:ext cx="12192000" cy="6857999"/>
          </a:xfrm>
          <a:prstGeom prst="rect">
            <a:avLst/>
          </a:prstGeom>
          <a:noFill/>
          <a:ln>
            <a:noFill/>
          </a:ln>
        </p:spPr>
      </p:sp>
      <p:sp>
        <p:nvSpPr>
          <p:cNvPr id="815" name="Google Shape;815;p172"/>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6" name="Google Shape;816;p172"/>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7" name="Google Shape;817;p172"/>
          <p:cNvSpPr/>
          <p:nvPr>
            <p:ph idx="4" type="pic"/>
          </p:nvPr>
        </p:nvSpPr>
        <p:spPr>
          <a:xfrm>
            <a:off x="2006601" y="2531535"/>
            <a:ext cx="1218879" cy="1218664"/>
          </a:xfrm>
          <a:prstGeom prst="rect">
            <a:avLst/>
          </a:prstGeom>
          <a:noFill/>
          <a:ln>
            <a:noFill/>
          </a:ln>
        </p:spPr>
      </p:sp>
      <p:pic>
        <p:nvPicPr>
          <p:cNvPr id="818" name="Google Shape;818;p172"/>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819" name="Google Shape;819;p172"/>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20" name="Google Shape;820;p172"/>
          <p:cNvSpPr txBox="1"/>
          <p:nvPr>
            <p:ph idx="7"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1" name="Google Shape;821;p172"/>
          <p:cNvSpPr txBox="1"/>
          <p:nvPr>
            <p:ph idx="8"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2" name="Google Shape;822;p172"/>
          <p:cNvSpPr txBox="1"/>
          <p:nvPr>
            <p:ph idx="9"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Half">
  <p:cSld name="1_Half-Half">
    <p:spTree>
      <p:nvGrpSpPr>
        <p:cNvPr id="68" name="Shape 68"/>
        <p:cNvGrpSpPr/>
        <p:nvPr/>
      </p:nvGrpSpPr>
      <p:grpSpPr>
        <a:xfrm>
          <a:off x="0" y="0"/>
          <a:ext cx="0" cy="0"/>
          <a:chOff x="0" y="0"/>
          <a:chExt cx="0" cy="0"/>
        </a:xfrm>
      </p:grpSpPr>
      <p:sp>
        <p:nvSpPr>
          <p:cNvPr id="69" name="Google Shape;69;p48"/>
          <p:cNvSpPr/>
          <p:nvPr/>
        </p:nvSpPr>
        <p:spPr>
          <a:xfrm>
            <a:off x="0" y="0"/>
            <a:ext cx="7056483" cy="6858000"/>
          </a:xfrm>
          <a:prstGeom prst="rect">
            <a:avLst/>
          </a:prstGeom>
          <a:gradFill>
            <a:gsLst>
              <a:gs pos="0">
                <a:schemeClr val="accent1"/>
              </a:gs>
              <a:gs pos="100000">
                <a:schemeClr val="accent3"/>
              </a:gs>
            </a:gsLst>
            <a:lin ang="81000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rgbClr val="000000"/>
              </a:solidFill>
              <a:latin typeface="Libre Franklin"/>
              <a:ea typeface="Libre Franklin"/>
              <a:cs typeface="Libre Franklin"/>
              <a:sym typeface="Libre Franklin"/>
            </a:endParaRPr>
          </a:p>
        </p:txBody>
      </p:sp>
      <p:sp>
        <p:nvSpPr>
          <p:cNvPr id="70" name="Google Shape;70;p48"/>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71" name="Google Shape;71;p48"/>
          <p:cNvPicPr preferRelativeResize="0"/>
          <p:nvPr/>
        </p:nvPicPr>
        <p:blipFill rotWithShape="1">
          <a:blip r:embed="rId2">
            <a:alphaModFix/>
          </a:blip>
          <a:srcRect b="0" l="0" r="0" t="0"/>
          <a:stretch/>
        </p:blipFill>
        <p:spPr>
          <a:xfrm>
            <a:off x="478367" y="6165856"/>
            <a:ext cx="1521600" cy="4796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layers involved 4 points" showMasterSp="0">
  <p:cSld name="2_Players involved 4 points">
    <p:spTree>
      <p:nvGrpSpPr>
        <p:cNvPr id="823" name="Shape 823"/>
        <p:cNvGrpSpPr/>
        <p:nvPr/>
      </p:nvGrpSpPr>
      <p:grpSpPr>
        <a:xfrm>
          <a:off x="0" y="0"/>
          <a:ext cx="0" cy="0"/>
          <a:chOff x="0" y="0"/>
          <a:chExt cx="0" cy="0"/>
        </a:xfrm>
      </p:grpSpPr>
      <p:sp>
        <p:nvSpPr>
          <p:cNvPr id="824" name="Google Shape;824;p173"/>
          <p:cNvSpPr/>
          <p:nvPr>
            <p:ph idx="2" type="pic"/>
          </p:nvPr>
        </p:nvSpPr>
        <p:spPr>
          <a:xfrm>
            <a:off x="0" y="1"/>
            <a:ext cx="12192000" cy="6857999"/>
          </a:xfrm>
          <a:prstGeom prst="rect">
            <a:avLst/>
          </a:prstGeom>
          <a:noFill/>
          <a:ln>
            <a:noFill/>
          </a:ln>
        </p:spPr>
      </p:sp>
      <p:sp>
        <p:nvSpPr>
          <p:cNvPr id="825" name="Google Shape;825;p173"/>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6" name="Google Shape;826;p173"/>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7" name="Google Shape;827;p173"/>
          <p:cNvSpPr/>
          <p:nvPr>
            <p:ph idx="4" type="pic"/>
          </p:nvPr>
        </p:nvSpPr>
        <p:spPr>
          <a:xfrm>
            <a:off x="2006601" y="2531535"/>
            <a:ext cx="1218879" cy="1218664"/>
          </a:xfrm>
          <a:prstGeom prst="rect">
            <a:avLst/>
          </a:prstGeom>
          <a:noFill/>
          <a:ln>
            <a:noFill/>
          </a:ln>
        </p:spPr>
      </p:sp>
      <p:pic>
        <p:nvPicPr>
          <p:cNvPr id="828" name="Google Shape;828;p173"/>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829" name="Google Shape;829;p173"/>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30" name="Google Shape;830;p173"/>
          <p:cNvSpPr txBox="1"/>
          <p:nvPr>
            <p:ph idx="7"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1" name="Google Shape;831;p173"/>
          <p:cNvSpPr txBox="1"/>
          <p:nvPr>
            <p:ph idx="8"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2" name="Google Shape;832;p173"/>
          <p:cNvSpPr txBox="1"/>
          <p:nvPr>
            <p:ph idx="9"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3" name="Google Shape;833;p173"/>
          <p:cNvSpPr txBox="1"/>
          <p:nvPr>
            <p:ph idx="13"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yers involved 5 points" showMasterSp="0">
  <p:cSld name="3_Players involved 5 points">
    <p:spTree>
      <p:nvGrpSpPr>
        <p:cNvPr id="834" name="Shape 834"/>
        <p:cNvGrpSpPr/>
        <p:nvPr/>
      </p:nvGrpSpPr>
      <p:grpSpPr>
        <a:xfrm>
          <a:off x="0" y="0"/>
          <a:ext cx="0" cy="0"/>
          <a:chOff x="0" y="0"/>
          <a:chExt cx="0" cy="0"/>
        </a:xfrm>
      </p:grpSpPr>
      <p:sp>
        <p:nvSpPr>
          <p:cNvPr id="835" name="Google Shape;835;p174"/>
          <p:cNvSpPr/>
          <p:nvPr>
            <p:ph idx="2" type="pic"/>
          </p:nvPr>
        </p:nvSpPr>
        <p:spPr>
          <a:xfrm>
            <a:off x="0" y="1"/>
            <a:ext cx="12192000" cy="6857999"/>
          </a:xfrm>
          <a:prstGeom prst="rect">
            <a:avLst/>
          </a:prstGeom>
          <a:noFill/>
          <a:ln>
            <a:noFill/>
          </a:ln>
        </p:spPr>
      </p:sp>
      <p:sp>
        <p:nvSpPr>
          <p:cNvPr id="836" name="Google Shape;836;p174"/>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7" name="Google Shape;837;p174"/>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8" name="Google Shape;838;p174"/>
          <p:cNvSpPr/>
          <p:nvPr>
            <p:ph idx="4" type="pic"/>
          </p:nvPr>
        </p:nvSpPr>
        <p:spPr>
          <a:xfrm>
            <a:off x="2006601" y="2531535"/>
            <a:ext cx="1218879" cy="1218664"/>
          </a:xfrm>
          <a:prstGeom prst="rect">
            <a:avLst/>
          </a:prstGeom>
          <a:noFill/>
          <a:ln>
            <a:noFill/>
          </a:ln>
        </p:spPr>
      </p:sp>
      <p:pic>
        <p:nvPicPr>
          <p:cNvPr id="839" name="Google Shape;839;p174"/>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840" name="Google Shape;840;p174"/>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41" name="Google Shape;841;p174"/>
          <p:cNvSpPr txBox="1"/>
          <p:nvPr>
            <p:ph idx="7"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2" name="Google Shape;842;p174"/>
          <p:cNvSpPr txBox="1"/>
          <p:nvPr>
            <p:ph idx="8"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3" name="Google Shape;843;p174"/>
          <p:cNvSpPr txBox="1"/>
          <p:nvPr>
            <p:ph idx="9"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4" name="Google Shape;844;p174"/>
          <p:cNvSpPr txBox="1"/>
          <p:nvPr>
            <p:ph idx="13"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5" name="Google Shape;845;p174"/>
          <p:cNvSpPr txBox="1"/>
          <p:nvPr>
            <p:ph idx="14"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46" name="Shape 846"/>
        <p:cNvGrpSpPr/>
        <p:nvPr/>
      </p:nvGrpSpPr>
      <p:grpSpPr>
        <a:xfrm>
          <a:off x="0" y="0"/>
          <a:ext cx="0" cy="0"/>
          <a:chOff x="0" y="0"/>
          <a:chExt cx="0" cy="0"/>
        </a:xfrm>
      </p:grpSpPr>
      <p:sp>
        <p:nvSpPr>
          <p:cNvPr id="847" name="Google Shape;847;p175"/>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48" name="Shape 848"/>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853" name="Shape 853"/>
        <p:cNvGrpSpPr/>
        <p:nvPr/>
      </p:nvGrpSpPr>
      <p:grpSpPr>
        <a:xfrm>
          <a:off x="0" y="0"/>
          <a:ext cx="0" cy="0"/>
          <a:chOff x="0" y="0"/>
          <a:chExt cx="0" cy="0"/>
        </a:xfrm>
      </p:grpSpPr>
      <p:sp>
        <p:nvSpPr>
          <p:cNvPr id="854" name="Google Shape;854;p24"/>
          <p:cNvSpPr txBox="1"/>
          <p:nvPr>
            <p:ph idx="1" type="body"/>
          </p:nvPr>
        </p:nvSpPr>
        <p:spPr>
          <a:xfrm>
            <a:off x="2091086" y="2009679"/>
            <a:ext cx="8009828" cy="3606800"/>
          </a:xfrm>
          <a:prstGeom prst="rect">
            <a:avLst/>
          </a:prstGeom>
          <a:noFill/>
          <a:ln>
            <a:noFill/>
          </a:ln>
        </p:spPr>
        <p:txBody>
          <a:bodyPr anchorCtr="0" anchor="t" bIns="45700" lIns="91425" spcFirstLastPara="1" rIns="91425" wrap="square" tIns="0">
            <a:noAutofit/>
          </a:bodyPr>
          <a:lstStyle>
            <a:lvl1pPr indent="-364045" lvl="0" marL="457200" algn="l">
              <a:lnSpc>
                <a:spcPct val="110000"/>
              </a:lnSpc>
              <a:spcBef>
                <a:spcPts val="2533"/>
              </a:spcBef>
              <a:spcAft>
                <a:spcPts val="0"/>
              </a:spcAft>
              <a:buClr>
                <a:schemeClr val="accent3"/>
              </a:buClr>
              <a:buSzPts val="2133"/>
              <a:buFont typeface="Arial"/>
              <a:buChar char="•"/>
              <a:defRPr sz="2133"/>
            </a:lvl1pPr>
            <a:lvl2pPr indent="-364045" lvl="1" marL="914400" algn="l">
              <a:lnSpc>
                <a:spcPct val="110000"/>
              </a:lnSpc>
              <a:spcBef>
                <a:spcPts val="2533"/>
              </a:spcBef>
              <a:spcAft>
                <a:spcPts val="0"/>
              </a:spcAft>
              <a:buClr>
                <a:schemeClr val="accent3"/>
              </a:buClr>
              <a:buSzPts val="2133"/>
              <a:buFont typeface="Arial"/>
              <a:buChar char="•"/>
              <a:defRPr sz="2133">
                <a:solidFill>
                  <a:srgbClr val="FF0000"/>
                </a:solidFill>
              </a:defRPr>
            </a:lvl2pPr>
            <a:lvl3pPr indent="-364045" lvl="2" marL="1371600" algn="l">
              <a:lnSpc>
                <a:spcPct val="110000"/>
              </a:lnSpc>
              <a:spcBef>
                <a:spcPts val="427"/>
              </a:spcBef>
              <a:spcAft>
                <a:spcPts val="0"/>
              </a:spcAft>
              <a:buSzPts val="2133"/>
              <a:buChar char="▪"/>
              <a:defRPr sz="2133"/>
            </a:lvl3pPr>
            <a:lvl4pPr indent="-364045" lvl="3" marL="1828800" algn="l">
              <a:lnSpc>
                <a:spcPct val="110000"/>
              </a:lnSpc>
              <a:spcBef>
                <a:spcPts val="427"/>
              </a:spcBef>
              <a:spcAft>
                <a:spcPts val="0"/>
              </a:spcAft>
              <a:buSzPts val="2133"/>
              <a:buChar char="▪"/>
              <a:defRPr sz="2133"/>
            </a:lvl4pPr>
            <a:lvl5pPr indent="-364045" lvl="4" marL="2286000" algn="l">
              <a:spcBef>
                <a:spcPts val="427"/>
              </a:spcBef>
              <a:spcAft>
                <a:spcPts val="0"/>
              </a:spcAft>
              <a:buSzPts val="2133"/>
              <a:buChar char="▪"/>
              <a:defRPr sz="21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55" name="Google Shape;855;p24"/>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856" name="Shape 856"/>
        <p:cNvGrpSpPr/>
        <p:nvPr/>
      </p:nvGrpSpPr>
      <p:grpSpPr>
        <a:xfrm>
          <a:off x="0" y="0"/>
          <a:ext cx="0" cy="0"/>
          <a:chOff x="0" y="0"/>
          <a:chExt cx="0" cy="0"/>
        </a:xfrm>
      </p:grpSpPr>
      <p:sp>
        <p:nvSpPr>
          <p:cNvPr id="857" name="Google Shape;857;p118"/>
          <p:cNvSpPr/>
          <p:nvPr>
            <p:ph idx="2" type="pic"/>
          </p:nvPr>
        </p:nvSpPr>
        <p:spPr>
          <a:xfrm>
            <a:off x="4234" y="0"/>
            <a:ext cx="12187767" cy="6858000"/>
          </a:xfrm>
          <a:prstGeom prst="rect">
            <a:avLst/>
          </a:prstGeom>
          <a:noFill/>
          <a:ln>
            <a:noFill/>
          </a:ln>
        </p:spPr>
      </p:sp>
      <p:sp>
        <p:nvSpPr>
          <p:cNvPr id="858" name="Google Shape;858;p118"/>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859" name="Google Shape;859;p118"/>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pic>
        <p:nvPicPr>
          <p:cNvPr descr="A close up of a sign&#10;&#10;Description automatically generated" id="860" name="Google Shape;860;p118"/>
          <p:cNvPicPr preferRelativeResize="0"/>
          <p:nvPr/>
        </p:nvPicPr>
        <p:blipFill rotWithShape="1">
          <a:blip r:embed="rId3">
            <a:alphaModFix/>
          </a:blip>
          <a:srcRect b="0" l="0" r="0" t="0"/>
          <a:stretch/>
        </p:blipFill>
        <p:spPr>
          <a:xfrm>
            <a:off x="4118213" y="3959906"/>
            <a:ext cx="5293311" cy="159604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oints layout" showMasterSp="0">
  <p:cSld name="Title Slide - 3 points layout">
    <p:spTree>
      <p:nvGrpSpPr>
        <p:cNvPr id="861" name="Shape 861"/>
        <p:cNvGrpSpPr/>
        <p:nvPr/>
      </p:nvGrpSpPr>
      <p:grpSpPr>
        <a:xfrm>
          <a:off x="0" y="0"/>
          <a:ext cx="0" cy="0"/>
          <a:chOff x="0" y="0"/>
          <a:chExt cx="0" cy="0"/>
        </a:xfrm>
      </p:grpSpPr>
      <p:sp>
        <p:nvSpPr>
          <p:cNvPr id="862" name="Google Shape;862;p119"/>
          <p:cNvSpPr/>
          <p:nvPr>
            <p:ph idx="2" type="pic"/>
          </p:nvPr>
        </p:nvSpPr>
        <p:spPr>
          <a:xfrm>
            <a:off x="4234" y="0"/>
            <a:ext cx="12187767" cy="6858000"/>
          </a:xfrm>
          <a:prstGeom prst="rect">
            <a:avLst/>
          </a:prstGeom>
          <a:noFill/>
          <a:ln>
            <a:noFill/>
          </a:ln>
        </p:spPr>
      </p:sp>
      <p:sp>
        <p:nvSpPr>
          <p:cNvPr id="863" name="Google Shape;863;p119"/>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864" name="Google Shape;864;p119"/>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865" name="Google Shape;865;p11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66" name="Google Shape;866;p119"/>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7" name="Google Shape;867;p119"/>
          <p:cNvSpPr txBox="1"/>
          <p:nvPr>
            <p:ph idx="5"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8" name="Google Shape;868;p119"/>
          <p:cNvSpPr txBox="1"/>
          <p:nvPr>
            <p:ph idx="6"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4 points layout" showMasterSp="0">
  <p:cSld name="Title Slide - 4 points layout">
    <p:spTree>
      <p:nvGrpSpPr>
        <p:cNvPr id="869" name="Shape 869"/>
        <p:cNvGrpSpPr/>
        <p:nvPr/>
      </p:nvGrpSpPr>
      <p:grpSpPr>
        <a:xfrm>
          <a:off x="0" y="0"/>
          <a:ext cx="0" cy="0"/>
          <a:chOff x="0" y="0"/>
          <a:chExt cx="0" cy="0"/>
        </a:xfrm>
      </p:grpSpPr>
      <p:sp>
        <p:nvSpPr>
          <p:cNvPr id="870" name="Google Shape;870;p120"/>
          <p:cNvSpPr/>
          <p:nvPr>
            <p:ph idx="2" type="pic"/>
          </p:nvPr>
        </p:nvSpPr>
        <p:spPr>
          <a:xfrm>
            <a:off x="4234" y="0"/>
            <a:ext cx="12187767" cy="6858000"/>
          </a:xfrm>
          <a:prstGeom prst="rect">
            <a:avLst/>
          </a:prstGeom>
          <a:noFill/>
          <a:ln>
            <a:noFill/>
          </a:ln>
        </p:spPr>
      </p:sp>
      <p:sp>
        <p:nvSpPr>
          <p:cNvPr id="871" name="Google Shape;871;p120"/>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872" name="Google Shape;872;p120"/>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873" name="Google Shape;873;p12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74" name="Google Shape;874;p120"/>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5" name="Google Shape;875;p120"/>
          <p:cNvSpPr txBox="1"/>
          <p:nvPr>
            <p:ph idx="5"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6" name="Google Shape;876;p120"/>
          <p:cNvSpPr txBox="1"/>
          <p:nvPr>
            <p:ph idx="6"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7" name="Google Shape;877;p120"/>
          <p:cNvSpPr txBox="1"/>
          <p:nvPr>
            <p:ph idx="7"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5 points layout" showMasterSp="0">
  <p:cSld name="Title Slide - 5 points layout">
    <p:spTree>
      <p:nvGrpSpPr>
        <p:cNvPr id="878" name="Shape 878"/>
        <p:cNvGrpSpPr/>
        <p:nvPr/>
      </p:nvGrpSpPr>
      <p:grpSpPr>
        <a:xfrm>
          <a:off x="0" y="0"/>
          <a:ext cx="0" cy="0"/>
          <a:chOff x="0" y="0"/>
          <a:chExt cx="0" cy="0"/>
        </a:xfrm>
      </p:grpSpPr>
      <p:sp>
        <p:nvSpPr>
          <p:cNvPr id="879" name="Google Shape;879;p121"/>
          <p:cNvSpPr/>
          <p:nvPr>
            <p:ph idx="2" type="pic"/>
          </p:nvPr>
        </p:nvSpPr>
        <p:spPr>
          <a:xfrm>
            <a:off x="4234" y="0"/>
            <a:ext cx="12187767" cy="6858000"/>
          </a:xfrm>
          <a:prstGeom prst="rect">
            <a:avLst/>
          </a:prstGeom>
          <a:noFill/>
          <a:ln>
            <a:noFill/>
          </a:ln>
        </p:spPr>
      </p:sp>
      <p:sp>
        <p:nvSpPr>
          <p:cNvPr id="880" name="Google Shape;880;p121"/>
          <p:cNvSpPr txBox="1"/>
          <p:nvPr>
            <p:ph type="title"/>
          </p:nvPr>
        </p:nvSpPr>
        <p:spPr>
          <a:xfrm>
            <a:off x="0" y="216060"/>
            <a:ext cx="11039808" cy="2145173"/>
          </a:xfrm>
          <a:prstGeom prst="rect">
            <a:avLst/>
          </a:prstGeom>
          <a:solidFill>
            <a:srgbClr val="00558F">
              <a:alpha val="89803"/>
            </a:srgb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881" name="Google Shape;881;p121"/>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882" name="Google Shape;882;p12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83" name="Google Shape;883;p121"/>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84" name="Google Shape;884;p121"/>
          <p:cNvSpPr txBox="1"/>
          <p:nvPr>
            <p:ph idx="5"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85" name="Google Shape;885;p121"/>
          <p:cNvSpPr txBox="1"/>
          <p:nvPr>
            <p:ph idx="6"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86" name="Google Shape;886;p121"/>
          <p:cNvSpPr txBox="1"/>
          <p:nvPr>
            <p:ph idx="7"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87" name="Google Shape;887;p121"/>
          <p:cNvSpPr txBox="1"/>
          <p:nvPr>
            <p:ph idx="8"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oints" showMasterSp="0">
  <p:cSld name="1_Title Slide 3 points">
    <p:spTree>
      <p:nvGrpSpPr>
        <p:cNvPr id="888" name="Shape 888"/>
        <p:cNvGrpSpPr/>
        <p:nvPr/>
      </p:nvGrpSpPr>
      <p:grpSpPr>
        <a:xfrm>
          <a:off x="0" y="0"/>
          <a:ext cx="0" cy="0"/>
          <a:chOff x="0" y="0"/>
          <a:chExt cx="0" cy="0"/>
        </a:xfrm>
      </p:grpSpPr>
      <p:sp>
        <p:nvSpPr>
          <p:cNvPr id="889" name="Google Shape;889;p122"/>
          <p:cNvSpPr/>
          <p:nvPr>
            <p:ph idx="2" type="pic"/>
          </p:nvPr>
        </p:nvSpPr>
        <p:spPr>
          <a:xfrm>
            <a:off x="0" y="0"/>
            <a:ext cx="12192000" cy="6858000"/>
          </a:xfrm>
          <a:prstGeom prst="rect">
            <a:avLst/>
          </a:prstGeom>
          <a:noFill/>
          <a:ln>
            <a:noFill/>
          </a:ln>
        </p:spPr>
      </p:sp>
      <p:sp>
        <p:nvSpPr>
          <p:cNvPr id="890" name="Google Shape;890;p122"/>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91" name="Google Shape;891;p122"/>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92" name="Google Shape;892;p122"/>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93" name="Google Shape;893;p122"/>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94" name="Google Shape;894;p122"/>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with Pictures">
  <p:cSld name="Three Content with Pictures">
    <p:spTree>
      <p:nvGrpSpPr>
        <p:cNvPr id="72" name="Shape 72"/>
        <p:cNvGrpSpPr/>
        <p:nvPr/>
      </p:nvGrpSpPr>
      <p:grpSpPr>
        <a:xfrm>
          <a:off x="0" y="0"/>
          <a:ext cx="0" cy="0"/>
          <a:chOff x="0" y="0"/>
          <a:chExt cx="0" cy="0"/>
        </a:xfrm>
      </p:grpSpPr>
      <p:sp>
        <p:nvSpPr>
          <p:cNvPr id="73" name="Google Shape;73;p49"/>
          <p:cNvSpPr/>
          <p:nvPr>
            <p:ph idx="2" type="pic"/>
          </p:nvPr>
        </p:nvSpPr>
        <p:spPr>
          <a:xfrm>
            <a:off x="478366" y="1399951"/>
            <a:ext cx="3455999" cy="2098700"/>
          </a:xfrm>
          <a:prstGeom prst="rect">
            <a:avLst/>
          </a:prstGeom>
          <a:noFill/>
          <a:ln>
            <a:noFill/>
          </a:ln>
        </p:spPr>
      </p:sp>
      <p:sp>
        <p:nvSpPr>
          <p:cNvPr id="74" name="Google Shape;74;p49"/>
          <p:cNvSpPr/>
          <p:nvPr>
            <p:ph idx="3" type="pic"/>
          </p:nvPr>
        </p:nvSpPr>
        <p:spPr>
          <a:xfrm>
            <a:off x="4368001" y="1399951"/>
            <a:ext cx="3456000" cy="2098700"/>
          </a:xfrm>
          <a:prstGeom prst="rect">
            <a:avLst/>
          </a:prstGeom>
          <a:noFill/>
          <a:ln>
            <a:noFill/>
          </a:ln>
        </p:spPr>
      </p:sp>
      <p:sp>
        <p:nvSpPr>
          <p:cNvPr id="75" name="Google Shape;75;p49"/>
          <p:cNvSpPr/>
          <p:nvPr>
            <p:ph idx="4" type="pic"/>
          </p:nvPr>
        </p:nvSpPr>
        <p:spPr>
          <a:xfrm>
            <a:off x="8257635" y="1399951"/>
            <a:ext cx="3456000" cy="2098700"/>
          </a:xfrm>
          <a:prstGeom prst="rect">
            <a:avLst/>
          </a:prstGeom>
          <a:noFill/>
          <a:ln>
            <a:noFill/>
          </a:ln>
        </p:spPr>
      </p:sp>
      <p:sp>
        <p:nvSpPr>
          <p:cNvPr id="76" name="Google Shape;76;p49"/>
          <p:cNvSpPr txBox="1"/>
          <p:nvPr>
            <p:ph type="title"/>
          </p:nvPr>
        </p:nvSpPr>
        <p:spPr>
          <a:xfrm>
            <a:off x="478367" y="452967"/>
            <a:ext cx="11235267" cy="579444"/>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36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9"/>
          <p:cNvSpPr txBox="1"/>
          <p:nvPr>
            <p:ph idx="1" type="body"/>
          </p:nvPr>
        </p:nvSpPr>
        <p:spPr>
          <a:xfrm>
            <a:off x="478365" y="3498651"/>
            <a:ext cx="3456000" cy="2474583"/>
          </a:xfrm>
          <a:prstGeom prst="rect">
            <a:avLst/>
          </a:prstGeom>
          <a:gradFill>
            <a:gsLst>
              <a:gs pos="0">
                <a:schemeClr val="accent1"/>
              </a:gs>
              <a:gs pos="100000">
                <a:schemeClr val="accent3"/>
              </a:gs>
            </a:gsLst>
            <a:lin ang="8100000" scaled="0"/>
          </a:gradFill>
          <a:ln>
            <a:noFill/>
          </a:ln>
        </p:spPr>
        <p:txBody>
          <a:bodyPr anchorCtr="0" anchor="ctr" bIns="36000" lIns="0" spcFirstLastPara="1" rIns="0" wrap="square" tIns="36000">
            <a:noAutofit/>
          </a:bodyPr>
          <a:lstStyle>
            <a:lvl1pPr indent="-228600" lvl="0" marL="457200" algn="l">
              <a:lnSpc>
                <a:spcPct val="114000"/>
              </a:lnSpc>
              <a:spcBef>
                <a:spcPts val="0"/>
              </a:spcBef>
              <a:spcAft>
                <a:spcPts val="0"/>
              </a:spcAft>
              <a:buClr>
                <a:schemeClr val="dk1"/>
              </a:buClr>
              <a:buSzPts val="1200"/>
              <a:buNone/>
              <a:defRPr sz="2133">
                <a:solidFill>
                  <a:schemeClr val="lt1"/>
                </a:solidFill>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400"/>
              </a:spcBef>
              <a:spcAft>
                <a:spcPts val="0"/>
              </a:spcAft>
              <a:buClr>
                <a:schemeClr val="dk1"/>
              </a:buClr>
              <a:buSzPts val="900"/>
              <a:buNone/>
              <a:defRPr sz="1200"/>
            </a:lvl3pPr>
            <a:lvl4pPr indent="-228600" lvl="3" marL="1828800" algn="l">
              <a:lnSpc>
                <a:spcPct val="90000"/>
              </a:lnSpc>
              <a:spcBef>
                <a:spcPts val="400"/>
              </a:spcBef>
              <a:spcAft>
                <a:spcPts val="0"/>
              </a:spcAft>
              <a:buClr>
                <a:schemeClr val="dk1"/>
              </a:buClr>
              <a:buSzPts val="825"/>
              <a:buNone/>
              <a:defRPr sz="1100"/>
            </a:lvl4pPr>
            <a:lvl5pPr indent="-228600" lvl="4" marL="2286000" algn="l">
              <a:lnSpc>
                <a:spcPct val="90000"/>
              </a:lnSpc>
              <a:spcBef>
                <a:spcPts val="400"/>
              </a:spcBef>
              <a:spcAft>
                <a:spcPts val="0"/>
              </a:spcAft>
              <a:buClr>
                <a:schemeClr val="dk1"/>
              </a:buClr>
              <a:buSzPts val="825"/>
              <a:buNone/>
              <a:defRPr sz="11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9"/>
          <p:cNvSpPr txBox="1"/>
          <p:nvPr>
            <p:ph idx="5" type="body"/>
          </p:nvPr>
        </p:nvSpPr>
        <p:spPr>
          <a:xfrm>
            <a:off x="4368001" y="3498651"/>
            <a:ext cx="3456000" cy="2474583"/>
          </a:xfrm>
          <a:prstGeom prst="rect">
            <a:avLst/>
          </a:prstGeom>
          <a:gradFill>
            <a:gsLst>
              <a:gs pos="0">
                <a:schemeClr val="accent1"/>
              </a:gs>
              <a:gs pos="100000">
                <a:schemeClr val="accent3"/>
              </a:gs>
            </a:gsLst>
            <a:lin ang="8100000" scaled="0"/>
          </a:gradFill>
          <a:ln>
            <a:noFill/>
          </a:ln>
        </p:spPr>
        <p:txBody>
          <a:bodyPr anchorCtr="0" anchor="ctr" bIns="36000" lIns="0" spcFirstLastPara="1" rIns="0" wrap="square" tIns="36000">
            <a:noAutofit/>
          </a:bodyPr>
          <a:lstStyle>
            <a:lvl1pPr indent="-228600" lvl="0" marL="457200" algn="l">
              <a:lnSpc>
                <a:spcPct val="114000"/>
              </a:lnSpc>
              <a:spcBef>
                <a:spcPts val="0"/>
              </a:spcBef>
              <a:spcAft>
                <a:spcPts val="0"/>
              </a:spcAft>
              <a:buClr>
                <a:schemeClr val="dk1"/>
              </a:buClr>
              <a:buSzPts val="1200"/>
              <a:buNone/>
              <a:defRPr sz="2133">
                <a:solidFill>
                  <a:schemeClr val="lt1"/>
                </a:solidFill>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400"/>
              </a:spcBef>
              <a:spcAft>
                <a:spcPts val="0"/>
              </a:spcAft>
              <a:buClr>
                <a:schemeClr val="dk1"/>
              </a:buClr>
              <a:buSzPts val="900"/>
              <a:buNone/>
              <a:defRPr sz="1200"/>
            </a:lvl3pPr>
            <a:lvl4pPr indent="-228600" lvl="3" marL="1828800" algn="l">
              <a:lnSpc>
                <a:spcPct val="90000"/>
              </a:lnSpc>
              <a:spcBef>
                <a:spcPts val="400"/>
              </a:spcBef>
              <a:spcAft>
                <a:spcPts val="0"/>
              </a:spcAft>
              <a:buClr>
                <a:schemeClr val="dk1"/>
              </a:buClr>
              <a:buSzPts val="825"/>
              <a:buNone/>
              <a:defRPr sz="1100"/>
            </a:lvl4pPr>
            <a:lvl5pPr indent="-228600" lvl="4" marL="2286000" algn="l">
              <a:lnSpc>
                <a:spcPct val="90000"/>
              </a:lnSpc>
              <a:spcBef>
                <a:spcPts val="400"/>
              </a:spcBef>
              <a:spcAft>
                <a:spcPts val="0"/>
              </a:spcAft>
              <a:buClr>
                <a:schemeClr val="dk1"/>
              </a:buClr>
              <a:buSzPts val="825"/>
              <a:buNone/>
              <a:defRPr sz="11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9"/>
          <p:cNvSpPr txBox="1"/>
          <p:nvPr>
            <p:ph idx="6" type="body"/>
          </p:nvPr>
        </p:nvSpPr>
        <p:spPr>
          <a:xfrm>
            <a:off x="8257637" y="3498651"/>
            <a:ext cx="3456000" cy="2474583"/>
          </a:xfrm>
          <a:prstGeom prst="rect">
            <a:avLst/>
          </a:prstGeom>
          <a:gradFill>
            <a:gsLst>
              <a:gs pos="0">
                <a:schemeClr val="accent1"/>
              </a:gs>
              <a:gs pos="100000">
                <a:schemeClr val="accent3"/>
              </a:gs>
            </a:gsLst>
            <a:lin ang="8100000" scaled="0"/>
          </a:gradFill>
          <a:ln>
            <a:noFill/>
          </a:ln>
        </p:spPr>
        <p:txBody>
          <a:bodyPr anchorCtr="0" anchor="ctr" bIns="36000" lIns="0" spcFirstLastPara="1" rIns="0" wrap="square" tIns="36000">
            <a:noAutofit/>
          </a:bodyPr>
          <a:lstStyle>
            <a:lvl1pPr indent="-228600" lvl="0" marL="457200" algn="l">
              <a:lnSpc>
                <a:spcPct val="114000"/>
              </a:lnSpc>
              <a:spcBef>
                <a:spcPts val="0"/>
              </a:spcBef>
              <a:spcAft>
                <a:spcPts val="0"/>
              </a:spcAft>
              <a:buClr>
                <a:schemeClr val="dk1"/>
              </a:buClr>
              <a:buSzPts val="1200"/>
              <a:buNone/>
              <a:defRPr sz="2133">
                <a:solidFill>
                  <a:schemeClr val="lt1"/>
                </a:solidFill>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400"/>
              </a:spcBef>
              <a:spcAft>
                <a:spcPts val="0"/>
              </a:spcAft>
              <a:buClr>
                <a:schemeClr val="dk1"/>
              </a:buClr>
              <a:buSzPts val="900"/>
              <a:buNone/>
              <a:defRPr sz="1200"/>
            </a:lvl3pPr>
            <a:lvl4pPr indent="-228600" lvl="3" marL="1828800" algn="l">
              <a:lnSpc>
                <a:spcPct val="90000"/>
              </a:lnSpc>
              <a:spcBef>
                <a:spcPts val="400"/>
              </a:spcBef>
              <a:spcAft>
                <a:spcPts val="0"/>
              </a:spcAft>
              <a:buClr>
                <a:schemeClr val="dk1"/>
              </a:buClr>
              <a:buSzPts val="825"/>
              <a:buNone/>
              <a:defRPr sz="1100"/>
            </a:lvl4pPr>
            <a:lvl5pPr indent="-228600" lvl="4" marL="2286000" algn="l">
              <a:lnSpc>
                <a:spcPct val="90000"/>
              </a:lnSpc>
              <a:spcBef>
                <a:spcPts val="400"/>
              </a:spcBef>
              <a:spcAft>
                <a:spcPts val="0"/>
              </a:spcAft>
              <a:buClr>
                <a:schemeClr val="dk1"/>
              </a:buClr>
              <a:buSzPts val="825"/>
              <a:buNone/>
              <a:defRPr sz="11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9"/>
          <p:cNvSpPr txBox="1"/>
          <p:nvPr>
            <p:ph idx="12" type="sldNum"/>
          </p:nvPr>
        </p:nvSpPr>
        <p:spPr>
          <a:xfrm>
            <a:off x="11233633" y="6169176"/>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81" name="Google Shape;81;p49"/>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oints" showMasterSp="0">
  <p:cSld name="1_Title Slide 4 points">
    <p:spTree>
      <p:nvGrpSpPr>
        <p:cNvPr id="895" name="Shape 895"/>
        <p:cNvGrpSpPr/>
        <p:nvPr/>
      </p:nvGrpSpPr>
      <p:grpSpPr>
        <a:xfrm>
          <a:off x="0" y="0"/>
          <a:ext cx="0" cy="0"/>
          <a:chOff x="0" y="0"/>
          <a:chExt cx="0" cy="0"/>
        </a:xfrm>
      </p:grpSpPr>
      <p:sp>
        <p:nvSpPr>
          <p:cNvPr id="896" name="Google Shape;896;p123"/>
          <p:cNvSpPr/>
          <p:nvPr>
            <p:ph idx="2" type="pic"/>
          </p:nvPr>
        </p:nvSpPr>
        <p:spPr>
          <a:xfrm>
            <a:off x="0" y="0"/>
            <a:ext cx="12192000" cy="6858000"/>
          </a:xfrm>
          <a:prstGeom prst="rect">
            <a:avLst/>
          </a:prstGeom>
          <a:noFill/>
          <a:ln>
            <a:noFill/>
          </a:ln>
        </p:spPr>
      </p:sp>
      <p:sp>
        <p:nvSpPr>
          <p:cNvPr id="897" name="Google Shape;897;p123"/>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98" name="Google Shape;898;p123"/>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899" name="Google Shape;899;p123"/>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0" name="Google Shape;900;p123"/>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1" name="Google Shape;901;p123"/>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2" name="Google Shape;902;p123"/>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oints" showMasterSp="0">
  <p:cSld name="1_Title Slide 5 points">
    <p:spTree>
      <p:nvGrpSpPr>
        <p:cNvPr id="903" name="Shape 903"/>
        <p:cNvGrpSpPr/>
        <p:nvPr/>
      </p:nvGrpSpPr>
      <p:grpSpPr>
        <a:xfrm>
          <a:off x="0" y="0"/>
          <a:ext cx="0" cy="0"/>
          <a:chOff x="0" y="0"/>
          <a:chExt cx="0" cy="0"/>
        </a:xfrm>
      </p:grpSpPr>
      <p:sp>
        <p:nvSpPr>
          <p:cNvPr id="904" name="Google Shape;904;p124"/>
          <p:cNvSpPr/>
          <p:nvPr>
            <p:ph idx="2" type="pic"/>
          </p:nvPr>
        </p:nvSpPr>
        <p:spPr>
          <a:xfrm>
            <a:off x="0" y="0"/>
            <a:ext cx="12192000" cy="6858000"/>
          </a:xfrm>
          <a:prstGeom prst="rect">
            <a:avLst/>
          </a:prstGeom>
          <a:noFill/>
          <a:ln>
            <a:noFill/>
          </a:ln>
        </p:spPr>
      </p:sp>
      <p:sp>
        <p:nvSpPr>
          <p:cNvPr id="905" name="Google Shape;905;p124"/>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06" name="Google Shape;906;p124"/>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07" name="Google Shape;907;p124"/>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8" name="Google Shape;908;p124"/>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09" name="Google Shape;909;p124"/>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0" name="Google Shape;910;p124"/>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11" name="Google Shape;911;p124"/>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1" showMasterSp="0">
  <p:cSld name="Quote V1">
    <p:spTree>
      <p:nvGrpSpPr>
        <p:cNvPr id="912" name="Shape 912"/>
        <p:cNvGrpSpPr/>
        <p:nvPr/>
      </p:nvGrpSpPr>
      <p:grpSpPr>
        <a:xfrm>
          <a:off x="0" y="0"/>
          <a:ext cx="0" cy="0"/>
          <a:chOff x="0" y="0"/>
          <a:chExt cx="0" cy="0"/>
        </a:xfrm>
      </p:grpSpPr>
      <p:sp>
        <p:nvSpPr>
          <p:cNvPr id="913" name="Google Shape;913;p125"/>
          <p:cNvSpPr/>
          <p:nvPr>
            <p:ph idx="2" type="pic"/>
          </p:nvPr>
        </p:nvSpPr>
        <p:spPr>
          <a:xfrm>
            <a:off x="0" y="0"/>
            <a:ext cx="12192000" cy="6858000"/>
          </a:xfrm>
          <a:prstGeom prst="rect">
            <a:avLst/>
          </a:prstGeom>
          <a:noFill/>
          <a:ln>
            <a:noFill/>
          </a:ln>
        </p:spPr>
      </p:sp>
      <p:sp>
        <p:nvSpPr>
          <p:cNvPr id="914" name="Google Shape;914;p125"/>
          <p:cNvSpPr txBox="1"/>
          <p:nvPr>
            <p:ph type="title"/>
          </p:nvPr>
        </p:nvSpPr>
        <p:spPr>
          <a:xfrm>
            <a:off x="1284943" y="1206910"/>
            <a:ext cx="9628864" cy="4444181"/>
          </a:xfrm>
          <a:prstGeom prst="rect">
            <a:avLst/>
          </a:prstGeom>
          <a:solidFill>
            <a:schemeClr val="dk1">
              <a:alpha val="89803"/>
            </a:schemeClr>
          </a:solidFill>
          <a:ln>
            <a:noFill/>
          </a:ln>
        </p:spPr>
        <p:txBody>
          <a:bodyPr anchorCtr="0" anchor="ctr" bIns="1080000" lIns="1080000" spcFirstLastPara="1" rIns="720000" wrap="square" tIns="360000">
            <a:noAutofit/>
          </a:bodyPr>
          <a:lstStyle>
            <a:lvl1pPr lvl="0" algn="l">
              <a:spcBef>
                <a:spcPts val="0"/>
              </a:spcBef>
              <a:spcAft>
                <a:spcPts val="0"/>
              </a:spcAft>
              <a:buSzPts val="1400"/>
              <a:buNone/>
              <a:defRPr sz="2667">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5" name="Google Shape;915;p125"/>
          <p:cNvSpPr txBox="1"/>
          <p:nvPr>
            <p:ph idx="1" type="body"/>
          </p:nvPr>
        </p:nvSpPr>
        <p:spPr>
          <a:xfrm>
            <a:off x="2680413" y="4043717"/>
            <a:ext cx="6544409" cy="69418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sz="1733">
                <a:solidFill>
                  <a:srgbClr val="D4E4F3"/>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16" name="Google Shape;916;p125"/>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Quote V2">
    <p:spTree>
      <p:nvGrpSpPr>
        <p:cNvPr id="917" name="Shape 917"/>
        <p:cNvGrpSpPr/>
        <p:nvPr/>
      </p:nvGrpSpPr>
      <p:grpSpPr>
        <a:xfrm>
          <a:off x="0" y="0"/>
          <a:ext cx="0" cy="0"/>
          <a:chOff x="0" y="0"/>
          <a:chExt cx="0" cy="0"/>
        </a:xfrm>
      </p:grpSpPr>
      <p:sp>
        <p:nvSpPr>
          <p:cNvPr id="918" name="Google Shape;918;p126"/>
          <p:cNvSpPr/>
          <p:nvPr>
            <p:ph idx="2" type="pic"/>
          </p:nvPr>
        </p:nvSpPr>
        <p:spPr>
          <a:xfrm>
            <a:off x="0" y="0"/>
            <a:ext cx="12192000" cy="6858000"/>
          </a:xfrm>
          <a:prstGeom prst="rect">
            <a:avLst/>
          </a:prstGeom>
          <a:noFill/>
          <a:ln>
            <a:noFill/>
          </a:ln>
        </p:spPr>
      </p:sp>
      <p:sp>
        <p:nvSpPr>
          <p:cNvPr id="919" name="Google Shape;919;p126"/>
          <p:cNvSpPr txBox="1"/>
          <p:nvPr>
            <p:ph type="title"/>
          </p:nvPr>
        </p:nvSpPr>
        <p:spPr>
          <a:xfrm>
            <a:off x="5524981" y="892484"/>
            <a:ext cx="5046564" cy="160764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3333">
                <a:solidFill>
                  <a:srgbClr val="22679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0" name="Google Shape;920;p126"/>
          <p:cNvSpPr txBox="1"/>
          <p:nvPr>
            <p:ph idx="1" type="body"/>
          </p:nvPr>
        </p:nvSpPr>
        <p:spPr>
          <a:xfrm>
            <a:off x="5539202" y="2635201"/>
            <a:ext cx="3211261" cy="420516"/>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b="0" i="1" sz="1733">
                <a:solidFill>
                  <a:srgbClr val="22679A"/>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st on image" showMasterSp="0">
  <p:cSld name="Bulletlist on image">
    <p:spTree>
      <p:nvGrpSpPr>
        <p:cNvPr id="921" name="Shape 921"/>
        <p:cNvGrpSpPr/>
        <p:nvPr/>
      </p:nvGrpSpPr>
      <p:grpSpPr>
        <a:xfrm>
          <a:off x="0" y="0"/>
          <a:ext cx="0" cy="0"/>
          <a:chOff x="0" y="0"/>
          <a:chExt cx="0" cy="0"/>
        </a:xfrm>
      </p:grpSpPr>
      <p:sp>
        <p:nvSpPr>
          <p:cNvPr id="922" name="Google Shape;922;p127"/>
          <p:cNvSpPr/>
          <p:nvPr>
            <p:ph idx="2" type="pic"/>
          </p:nvPr>
        </p:nvSpPr>
        <p:spPr>
          <a:xfrm>
            <a:off x="0" y="0"/>
            <a:ext cx="12192000" cy="6858000"/>
          </a:xfrm>
          <a:prstGeom prst="rect">
            <a:avLst/>
          </a:prstGeom>
          <a:noFill/>
          <a:ln>
            <a:noFill/>
          </a:ln>
        </p:spPr>
      </p:sp>
      <p:sp>
        <p:nvSpPr>
          <p:cNvPr id="923" name="Google Shape;923;p127"/>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24" name="Google Shape;924;p127"/>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list on image 3 points" showMasterSp="0">
  <p:cSld name="1_Bulletlist on image 3 points">
    <p:spTree>
      <p:nvGrpSpPr>
        <p:cNvPr id="925" name="Shape 925"/>
        <p:cNvGrpSpPr/>
        <p:nvPr/>
      </p:nvGrpSpPr>
      <p:grpSpPr>
        <a:xfrm>
          <a:off x="0" y="0"/>
          <a:ext cx="0" cy="0"/>
          <a:chOff x="0" y="0"/>
          <a:chExt cx="0" cy="0"/>
        </a:xfrm>
      </p:grpSpPr>
      <p:sp>
        <p:nvSpPr>
          <p:cNvPr id="926" name="Google Shape;926;p128"/>
          <p:cNvSpPr/>
          <p:nvPr>
            <p:ph idx="2" type="pic"/>
          </p:nvPr>
        </p:nvSpPr>
        <p:spPr>
          <a:xfrm>
            <a:off x="0" y="0"/>
            <a:ext cx="12192000" cy="6858000"/>
          </a:xfrm>
          <a:prstGeom prst="rect">
            <a:avLst/>
          </a:prstGeom>
          <a:noFill/>
          <a:ln>
            <a:noFill/>
          </a:ln>
        </p:spPr>
      </p:sp>
      <p:sp>
        <p:nvSpPr>
          <p:cNvPr id="927" name="Google Shape;927;p128"/>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28" name="Google Shape;928;p128"/>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929" name="Google Shape;929;p128"/>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30" name="Google Shape;930;p128"/>
          <p:cNvSpPr txBox="1"/>
          <p:nvPr>
            <p:ph idx="5"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1" name="Google Shape;931;p128"/>
          <p:cNvSpPr txBox="1"/>
          <p:nvPr>
            <p:ph idx="6"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2" name="Google Shape;932;p128"/>
          <p:cNvSpPr txBox="1"/>
          <p:nvPr>
            <p:ph idx="7"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list on image 4 points" showMasterSp="0">
  <p:cSld name="2_Bulletlist on image 4 points">
    <p:spTree>
      <p:nvGrpSpPr>
        <p:cNvPr id="933" name="Shape 933"/>
        <p:cNvGrpSpPr/>
        <p:nvPr/>
      </p:nvGrpSpPr>
      <p:grpSpPr>
        <a:xfrm>
          <a:off x="0" y="0"/>
          <a:ext cx="0" cy="0"/>
          <a:chOff x="0" y="0"/>
          <a:chExt cx="0" cy="0"/>
        </a:xfrm>
      </p:grpSpPr>
      <p:sp>
        <p:nvSpPr>
          <p:cNvPr id="934" name="Google Shape;934;p129"/>
          <p:cNvSpPr/>
          <p:nvPr>
            <p:ph idx="2" type="pic"/>
          </p:nvPr>
        </p:nvSpPr>
        <p:spPr>
          <a:xfrm>
            <a:off x="0" y="0"/>
            <a:ext cx="12192000" cy="6858000"/>
          </a:xfrm>
          <a:prstGeom prst="rect">
            <a:avLst/>
          </a:prstGeom>
          <a:noFill/>
          <a:ln>
            <a:noFill/>
          </a:ln>
        </p:spPr>
      </p:sp>
      <p:sp>
        <p:nvSpPr>
          <p:cNvPr id="935" name="Google Shape;935;p129"/>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36" name="Google Shape;936;p129"/>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937" name="Google Shape;937;p12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38" name="Google Shape;938;p129"/>
          <p:cNvSpPr txBox="1"/>
          <p:nvPr>
            <p:ph idx="5"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9" name="Google Shape;939;p129"/>
          <p:cNvSpPr txBox="1"/>
          <p:nvPr>
            <p:ph idx="6"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0" name="Google Shape;940;p129"/>
          <p:cNvSpPr txBox="1"/>
          <p:nvPr>
            <p:ph idx="7"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1" name="Google Shape;941;p129"/>
          <p:cNvSpPr txBox="1"/>
          <p:nvPr>
            <p:ph idx="8"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list on image 5 points" showMasterSp="0">
  <p:cSld name="3_Bulletlist on image 5 points">
    <p:spTree>
      <p:nvGrpSpPr>
        <p:cNvPr id="942" name="Shape 942"/>
        <p:cNvGrpSpPr/>
        <p:nvPr/>
      </p:nvGrpSpPr>
      <p:grpSpPr>
        <a:xfrm>
          <a:off x="0" y="0"/>
          <a:ext cx="0" cy="0"/>
          <a:chOff x="0" y="0"/>
          <a:chExt cx="0" cy="0"/>
        </a:xfrm>
      </p:grpSpPr>
      <p:sp>
        <p:nvSpPr>
          <p:cNvPr id="943" name="Google Shape;943;p130"/>
          <p:cNvSpPr/>
          <p:nvPr>
            <p:ph idx="2" type="pic"/>
          </p:nvPr>
        </p:nvSpPr>
        <p:spPr>
          <a:xfrm>
            <a:off x="0" y="0"/>
            <a:ext cx="12192000" cy="6858000"/>
          </a:xfrm>
          <a:prstGeom prst="rect">
            <a:avLst/>
          </a:prstGeom>
          <a:noFill/>
          <a:ln>
            <a:noFill/>
          </a:ln>
        </p:spPr>
      </p:sp>
      <p:sp>
        <p:nvSpPr>
          <p:cNvPr id="944" name="Google Shape;944;p130"/>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45" name="Google Shape;945;p130"/>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946" name="Google Shape;946;p13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47" name="Google Shape;947;p130"/>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8" name="Google Shape;948;p130"/>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9" name="Google Shape;949;p130"/>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0" name="Google Shape;950;p130"/>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1" name="Google Shape;951;p130"/>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list on image 5 points" showMasterSp="0">
  <p:cSld name="4_Bulletlist on image 5 points">
    <p:spTree>
      <p:nvGrpSpPr>
        <p:cNvPr id="952" name="Shape 952"/>
        <p:cNvGrpSpPr/>
        <p:nvPr/>
      </p:nvGrpSpPr>
      <p:grpSpPr>
        <a:xfrm>
          <a:off x="0" y="0"/>
          <a:ext cx="0" cy="0"/>
          <a:chOff x="0" y="0"/>
          <a:chExt cx="0" cy="0"/>
        </a:xfrm>
      </p:grpSpPr>
      <p:sp>
        <p:nvSpPr>
          <p:cNvPr id="953" name="Google Shape;953;p131"/>
          <p:cNvSpPr/>
          <p:nvPr>
            <p:ph idx="2" type="pic"/>
          </p:nvPr>
        </p:nvSpPr>
        <p:spPr>
          <a:xfrm>
            <a:off x="0" y="0"/>
            <a:ext cx="12192000" cy="6858000"/>
          </a:xfrm>
          <a:prstGeom prst="rect">
            <a:avLst/>
          </a:prstGeom>
          <a:noFill/>
          <a:ln>
            <a:noFill/>
          </a:ln>
        </p:spPr>
      </p:sp>
      <p:sp>
        <p:nvSpPr>
          <p:cNvPr id="954" name="Google Shape;954;p131"/>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228600" lvl="0" marL="457200" marR="0" algn="l">
              <a:lnSpc>
                <a:spcPct val="110000"/>
              </a:lnSpc>
              <a:spcBef>
                <a:spcPts val="416"/>
              </a:spcBef>
              <a:spcAft>
                <a:spcPts val="0"/>
              </a:spcAft>
              <a:buClr>
                <a:srgbClr val="9BBAD5"/>
              </a:buClr>
              <a:buSzPts val="2133"/>
              <a:buFont typeface="Calibri"/>
              <a:buNone/>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55" name="Google Shape;955;p131"/>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956" name="Google Shape;956;p13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57" name="Google Shape;957;p131"/>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8" name="Google Shape;958;p131"/>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9" name="Google Shape;959;p131"/>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0" name="Google Shape;960;p131"/>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1" name="Google Shape;961;p131"/>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V1">
  <p:cSld name="Basic slide V1">
    <p:spTree>
      <p:nvGrpSpPr>
        <p:cNvPr id="962" name="Shape 962"/>
        <p:cNvGrpSpPr/>
        <p:nvPr/>
      </p:nvGrpSpPr>
      <p:grpSpPr>
        <a:xfrm>
          <a:off x="0" y="0"/>
          <a:ext cx="0" cy="0"/>
          <a:chOff x="0" y="0"/>
          <a:chExt cx="0" cy="0"/>
        </a:xfrm>
      </p:grpSpPr>
      <p:sp>
        <p:nvSpPr>
          <p:cNvPr id="963" name="Google Shape;963;p132"/>
          <p:cNvSpPr txBox="1"/>
          <p:nvPr>
            <p:ph idx="1"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4" name="Google Shape;964;p132"/>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Content">
  <p:cSld name="Title and Two Columns Content">
    <p:spTree>
      <p:nvGrpSpPr>
        <p:cNvPr id="82" name="Shape 82"/>
        <p:cNvGrpSpPr/>
        <p:nvPr/>
      </p:nvGrpSpPr>
      <p:grpSpPr>
        <a:xfrm>
          <a:off x="0" y="0"/>
          <a:ext cx="0" cy="0"/>
          <a:chOff x="0" y="0"/>
          <a:chExt cx="0" cy="0"/>
        </a:xfrm>
      </p:grpSpPr>
      <p:sp>
        <p:nvSpPr>
          <p:cNvPr id="83" name="Google Shape;83;p50"/>
          <p:cNvSpPr txBox="1"/>
          <p:nvPr>
            <p:ph type="title"/>
          </p:nvPr>
        </p:nvSpPr>
        <p:spPr>
          <a:xfrm>
            <a:off x="478366" y="452966"/>
            <a:ext cx="11235268" cy="1237721"/>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36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0"/>
          <p:cNvSpPr txBox="1"/>
          <p:nvPr>
            <p:ph idx="1" type="body"/>
          </p:nvPr>
        </p:nvSpPr>
        <p:spPr>
          <a:xfrm>
            <a:off x="478365" y="1915888"/>
            <a:ext cx="5377635" cy="4057347"/>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Font typeface="Arial"/>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50"/>
          <p:cNvSpPr txBox="1"/>
          <p:nvPr>
            <p:ph idx="2" type="body"/>
          </p:nvPr>
        </p:nvSpPr>
        <p:spPr>
          <a:xfrm>
            <a:off x="6336001" y="1915888"/>
            <a:ext cx="5377633" cy="4057347"/>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Font typeface="Arial"/>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50"/>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87" name="Google Shape;87;p50"/>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3 points V1">
  <p:cSld name="1_Basic slide 3 points V1">
    <p:spTree>
      <p:nvGrpSpPr>
        <p:cNvPr id="965" name="Shape 965"/>
        <p:cNvGrpSpPr/>
        <p:nvPr/>
      </p:nvGrpSpPr>
      <p:grpSpPr>
        <a:xfrm>
          <a:off x="0" y="0"/>
          <a:ext cx="0" cy="0"/>
          <a:chOff x="0" y="0"/>
          <a:chExt cx="0" cy="0"/>
        </a:xfrm>
      </p:grpSpPr>
      <p:sp>
        <p:nvSpPr>
          <p:cNvPr id="966" name="Google Shape;966;p133"/>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67" name="Google Shape;967;p133"/>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68" name="Google Shape;968;p133"/>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9" name="Google Shape;969;p133"/>
          <p:cNvSpPr txBox="1"/>
          <p:nvPr>
            <p:ph idx="3"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0" name="Google Shape;970;p133"/>
          <p:cNvSpPr txBox="1"/>
          <p:nvPr>
            <p:ph idx="4"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1" name="Google Shape;971;p133"/>
          <p:cNvSpPr txBox="1"/>
          <p:nvPr>
            <p:ph idx="5"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4 points V1">
  <p:cSld name="3_Basic slide 4 points V1">
    <p:spTree>
      <p:nvGrpSpPr>
        <p:cNvPr id="972" name="Shape 972"/>
        <p:cNvGrpSpPr/>
        <p:nvPr/>
      </p:nvGrpSpPr>
      <p:grpSpPr>
        <a:xfrm>
          <a:off x="0" y="0"/>
          <a:ext cx="0" cy="0"/>
          <a:chOff x="0" y="0"/>
          <a:chExt cx="0" cy="0"/>
        </a:xfrm>
      </p:grpSpPr>
      <p:sp>
        <p:nvSpPr>
          <p:cNvPr id="973" name="Google Shape;973;p134"/>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4" name="Google Shape;974;p134"/>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75" name="Google Shape;975;p134"/>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6" name="Google Shape;976;p134"/>
          <p:cNvSpPr txBox="1"/>
          <p:nvPr>
            <p:ph idx="3"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7" name="Google Shape;977;p134"/>
          <p:cNvSpPr txBox="1"/>
          <p:nvPr>
            <p:ph idx="4"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8" name="Google Shape;978;p134"/>
          <p:cNvSpPr txBox="1"/>
          <p:nvPr>
            <p:ph idx="5"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9" name="Google Shape;979;p134"/>
          <p:cNvSpPr txBox="1"/>
          <p:nvPr>
            <p:ph idx="6"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5 points V1">
  <p:cSld name="2_Basic slide 5 points V1">
    <p:spTree>
      <p:nvGrpSpPr>
        <p:cNvPr id="980" name="Shape 980"/>
        <p:cNvGrpSpPr/>
        <p:nvPr/>
      </p:nvGrpSpPr>
      <p:grpSpPr>
        <a:xfrm>
          <a:off x="0" y="0"/>
          <a:ext cx="0" cy="0"/>
          <a:chOff x="0" y="0"/>
          <a:chExt cx="0" cy="0"/>
        </a:xfrm>
      </p:grpSpPr>
      <p:sp>
        <p:nvSpPr>
          <p:cNvPr id="981" name="Google Shape;981;p135"/>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2" name="Google Shape;982;p135"/>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83" name="Google Shape;983;p135"/>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4" name="Google Shape;984;p135"/>
          <p:cNvSpPr txBox="1"/>
          <p:nvPr>
            <p:ph idx="3"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5" name="Google Shape;985;p135"/>
          <p:cNvSpPr txBox="1"/>
          <p:nvPr>
            <p:ph idx="4"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6" name="Google Shape;986;p135"/>
          <p:cNvSpPr txBox="1"/>
          <p:nvPr>
            <p:ph idx="5"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7" name="Google Shape;987;p135"/>
          <p:cNvSpPr txBox="1"/>
          <p:nvPr>
            <p:ph idx="6"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8" name="Google Shape;988;p135"/>
          <p:cNvSpPr txBox="1"/>
          <p:nvPr>
            <p:ph idx="7"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image">
  <p:cSld name="Basic slide + image">
    <p:spTree>
      <p:nvGrpSpPr>
        <p:cNvPr id="989" name="Shape 989"/>
        <p:cNvGrpSpPr/>
        <p:nvPr/>
      </p:nvGrpSpPr>
      <p:grpSpPr>
        <a:xfrm>
          <a:off x="0" y="0"/>
          <a:ext cx="0" cy="0"/>
          <a:chOff x="0" y="0"/>
          <a:chExt cx="0" cy="0"/>
        </a:xfrm>
      </p:grpSpPr>
      <p:sp>
        <p:nvSpPr>
          <p:cNvPr id="990" name="Google Shape;990;p136"/>
          <p:cNvSpPr txBox="1"/>
          <p:nvPr>
            <p:ph idx="1"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1" name="Google Shape;991;p136"/>
          <p:cNvSpPr/>
          <p:nvPr>
            <p:ph idx="2" type="pic"/>
          </p:nvPr>
        </p:nvSpPr>
        <p:spPr>
          <a:xfrm>
            <a:off x="895109" y="1758951"/>
            <a:ext cx="2993208" cy="4074583"/>
          </a:xfrm>
          <a:prstGeom prst="rect">
            <a:avLst/>
          </a:prstGeom>
          <a:noFill/>
          <a:ln>
            <a:noFill/>
          </a:ln>
        </p:spPr>
      </p:sp>
      <p:sp>
        <p:nvSpPr>
          <p:cNvPr id="992" name="Google Shape;992;p136"/>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 image 3 points">
  <p:cSld name="1_Basic slide + image 3 points">
    <p:spTree>
      <p:nvGrpSpPr>
        <p:cNvPr id="993" name="Shape 993"/>
        <p:cNvGrpSpPr/>
        <p:nvPr/>
      </p:nvGrpSpPr>
      <p:grpSpPr>
        <a:xfrm>
          <a:off x="0" y="0"/>
          <a:ext cx="0" cy="0"/>
          <a:chOff x="0" y="0"/>
          <a:chExt cx="0" cy="0"/>
        </a:xfrm>
      </p:grpSpPr>
      <p:sp>
        <p:nvSpPr>
          <p:cNvPr id="994" name="Google Shape;994;p137"/>
          <p:cNvSpPr/>
          <p:nvPr>
            <p:ph idx="2" type="pic"/>
          </p:nvPr>
        </p:nvSpPr>
        <p:spPr>
          <a:xfrm>
            <a:off x="895109" y="1758951"/>
            <a:ext cx="2993208" cy="4074583"/>
          </a:xfrm>
          <a:prstGeom prst="rect">
            <a:avLst/>
          </a:prstGeom>
          <a:noFill/>
          <a:ln>
            <a:noFill/>
          </a:ln>
        </p:spPr>
      </p:sp>
      <p:sp>
        <p:nvSpPr>
          <p:cNvPr id="995" name="Google Shape;995;p137"/>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96" name="Google Shape;996;p137"/>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997" name="Google Shape;997;p137"/>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8" name="Google Shape;998;p137"/>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9" name="Google Shape;999;p137"/>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0" name="Google Shape;1000;p137"/>
          <p:cNvSpPr txBox="1"/>
          <p:nvPr>
            <p:ph idx="6"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 image 4 points">
  <p:cSld name="2_Basic slide + image 4 points">
    <p:spTree>
      <p:nvGrpSpPr>
        <p:cNvPr id="1001" name="Shape 1001"/>
        <p:cNvGrpSpPr/>
        <p:nvPr/>
      </p:nvGrpSpPr>
      <p:grpSpPr>
        <a:xfrm>
          <a:off x="0" y="0"/>
          <a:ext cx="0" cy="0"/>
          <a:chOff x="0" y="0"/>
          <a:chExt cx="0" cy="0"/>
        </a:xfrm>
      </p:grpSpPr>
      <p:sp>
        <p:nvSpPr>
          <p:cNvPr id="1002" name="Google Shape;1002;p138"/>
          <p:cNvSpPr/>
          <p:nvPr>
            <p:ph idx="2" type="pic"/>
          </p:nvPr>
        </p:nvSpPr>
        <p:spPr>
          <a:xfrm>
            <a:off x="895109" y="1758951"/>
            <a:ext cx="2993208" cy="4074583"/>
          </a:xfrm>
          <a:prstGeom prst="rect">
            <a:avLst/>
          </a:prstGeom>
          <a:noFill/>
          <a:ln>
            <a:noFill/>
          </a:ln>
        </p:spPr>
      </p:sp>
      <p:sp>
        <p:nvSpPr>
          <p:cNvPr id="1003" name="Google Shape;1003;p138"/>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04" name="Google Shape;1004;p138"/>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05" name="Google Shape;1005;p138"/>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6" name="Google Shape;1006;p138"/>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7" name="Google Shape;1007;p138"/>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8" name="Google Shape;1008;p138"/>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9" name="Google Shape;1009;p138"/>
          <p:cNvSpPr txBox="1"/>
          <p:nvPr>
            <p:ph idx="7"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 image 5 points">
  <p:cSld name="3_Basic slide + image 5 points">
    <p:spTree>
      <p:nvGrpSpPr>
        <p:cNvPr id="1010" name="Shape 1010"/>
        <p:cNvGrpSpPr/>
        <p:nvPr/>
      </p:nvGrpSpPr>
      <p:grpSpPr>
        <a:xfrm>
          <a:off x="0" y="0"/>
          <a:ext cx="0" cy="0"/>
          <a:chOff x="0" y="0"/>
          <a:chExt cx="0" cy="0"/>
        </a:xfrm>
      </p:grpSpPr>
      <p:sp>
        <p:nvSpPr>
          <p:cNvPr id="1011" name="Google Shape;1011;p139"/>
          <p:cNvSpPr/>
          <p:nvPr>
            <p:ph idx="2" type="pic"/>
          </p:nvPr>
        </p:nvSpPr>
        <p:spPr>
          <a:xfrm>
            <a:off x="895109" y="1758951"/>
            <a:ext cx="2993208" cy="4074583"/>
          </a:xfrm>
          <a:prstGeom prst="rect">
            <a:avLst/>
          </a:prstGeom>
          <a:noFill/>
          <a:ln>
            <a:noFill/>
          </a:ln>
        </p:spPr>
      </p:sp>
      <p:sp>
        <p:nvSpPr>
          <p:cNvPr id="1012" name="Google Shape;1012;p139"/>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13" name="Google Shape;1013;p139"/>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14" name="Google Shape;1014;p139"/>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5" name="Google Shape;1015;p139"/>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6" name="Google Shape;1016;p139"/>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7" name="Google Shape;1017;p139"/>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8" name="Google Shape;1018;p139"/>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9" name="Google Shape;1019;p139"/>
          <p:cNvSpPr txBox="1"/>
          <p:nvPr>
            <p:ph idx="8"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yers involved 3 points" showMasterSp="0">
  <p:cSld name="1_Players involved 3 points">
    <p:spTree>
      <p:nvGrpSpPr>
        <p:cNvPr id="1020" name="Shape 1020"/>
        <p:cNvGrpSpPr/>
        <p:nvPr/>
      </p:nvGrpSpPr>
      <p:grpSpPr>
        <a:xfrm>
          <a:off x="0" y="0"/>
          <a:ext cx="0" cy="0"/>
          <a:chOff x="0" y="0"/>
          <a:chExt cx="0" cy="0"/>
        </a:xfrm>
      </p:grpSpPr>
      <p:sp>
        <p:nvSpPr>
          <p:cNvPr id="1021" name="Google Shape;1021;p140"/>
          <p:cNvSpPr/>
          <p:nvPr>
            <p:ph idx="2" type="pic"/>
          </p:nvPr>
        </p:nvSpPr>
        <p:spPr>
          <a:xfrm>
            <a:off x="0" y="1"/>
            <a:ext cx="12192000" cy="6857999"/>
          </a:xfrm>
          <a:prstGeom prst="rect">
            <a:avLst/>
          </a:prstGeom>
          <a:noFill/>
          <a:ln>
            <a:noFill/>
          </a:ln>
        </p:spPr>
      </p:sp>
      <p:sp>
        <p:nvSpPr>
          <p:cNvPr id="1022" name="Google Shape;1022;p140"/>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3" name="Google Shape;1023;p140"/>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4" name="Google Shape;1024;p140"/>
          <p:cNvSpPr/>
          <p:nvPr>
            <p:ph idx="4" type="pic"/>
          </p:nvPr>
        </p:nvSpPr>
        <p:spPr>
          <a:xfrm>
            <a:off x="2006601" y="2531535"/>
            <a:ext cx="1218879" cy="1218664"/>
          </a:xfrm>
          <a:prstGeom prst="rect">
            <a:avLst/>
          </a:prstGeom>
          <a:noFill/>
          <a:ln>
            <a:noFill/>
          </a:ln>
        </p:spPr>
      </p:sp>
      <p:pic>
        <p:nvPicPr>
          <p:cNvPr id="1025" name="Google Shape;1025;p140"/>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026" name="Google Shape;1026;p140"/>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27" name="Google Shape;1027;p140"/>
          <p:cNvSpPr txBox="1"/>
          <p:nvPr>
            <p:ph idx="7"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8" name="Google Shape;1028;p140"/>
          <p:cNvSpPr txBox="1"/>
          <p:nvPr>
            <p:ph idx="8"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9" name="Google Shape;1029;p140"/>
          <p:cNvSpPr txBox="1"/>
          <p:nvPr>
            <p:ph idx="9"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layers involved 4 points" showMasterSp="0">
  <p:cSld name="2_Players involved 4 points">
    <p:spTree>
      <p:nvGrpSpPr>
        <p:cNvPr id="1030" name="Shape 1030"/>
        <p:cNvGrpSpPr/>
        <p:nvPr/>
      </p:nvGrpSpPr>
      <p:grpSpPr>
        <a:xfrm>
          <a:off x="0" y="0"/>
          <a:ext cx="0" cy="0"/>
          <a:chOff x="0" y="0"/>
          <a:chExt cx="0" cy="0"/>
        </a:xfrm>
      </p:grpSpPr>
      <p:sp>
        <p:nvSpPr>
          <p:cNvPr id="1031" name="Google Shape;1031;p141"/>
          <p:cNvSpPr/>
          <p:nvPr>
            <p:ph idx="2" type="pic"/>
          </p:nvPr>
        </p:nvSpPr>
        <p:spPr>
          <a:xfrm>
            <a:off x="0" y="1"/>
            <a:ext cx="12192000" cy="6857999"/>
          </a:xfrm>
          <a:prstGeom prst="rect">
            <a:avLst/>
          </a:prstGeom>
          <a:noFill/>
          <a:ln>
            <a:noFill/>
          </a:ln>
        </p:spPr>
      </p:sp>
      <p:sp>
        <p:nvSpPr>
          <p:cNvPr id="1032" name="Google Shape;1032;p141"/>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3" name="Google Shape;1033;p141"/>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4" name="Google Shape;1034;p141"/>
          <p:cNvSpPr/>
          <p:nvPr>
            <p:ph idx="4" type="pic"/>
          </p:nvPr>
        </p:nvSpPr>
        <p:spPr>
          <a:xfrm>
            <a:off x="2006601" y="2531535"/>
            <a:ext cx="1218879" cy="1218664"/>
          </a:xfrm>
          <a:prstGeom prst="rect">
            <a:avLst/>
          </a:prstGeom>
          <a:noFill/>
          <a:ln>
            <a:noFill/>
          </a:ln>
        </p:spPr>
      </p:sp>
      <p:pic>
        <p:nvPicPr>
          <p:cNvPr id="1035" name="Google Shape;1035;p141"/>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036" name="Google Shape;1036;p141"/>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37" name="Google Shape;1037;p141"/>
          <p:cNvSpPr txBox="1"/>
          <p:nvPr>
            <p:ph idx="7"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8" name="Google Shape;1038;p141"/>
          <p:cNvSpPr txBox="1"/>
          <p:nvPr>
            <p:ph idx="8"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9" name="Google Shape;1039;p141"/>
          <p:cNvSpPr txBox="1"/>
          <p:nvPr>
            <p:ph idx="9"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0" name="Google Shape;1040;p141"/>
          <p:cNvSpPr txBox="1"/>
          <p:nvPr>
            <p:ph idx="13"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yers involved 5 points" showMasterSp="0">
  <p:cSld name="3_Players involved 5 points">
    <p:spTree>
      <p:nvGrpSpPr>
        <p:cNvPr id="1041" name="Shape 1041"/>
        <p:cNvGrpSpPr/>
        <p:nvPr/>
      </p:nvGrpSpPr>
      <p:grpSpPr>
        <a:xfrm>
          <a:off x="0" y="0"/>
          <a:ext cx="0" cy="0"/>
          <a:chOff x="0" y="0"/>
          <a:chExt cx="0" cy="0"/>
        </a:xfrm>
      </p:grpSpPr>
      <p:sp>
        <p:nvSpPr>
          <p:cNvPr id="1042" name="Google Shape;1042;p142"/>
          <p:cNvSpPr/>
          <p:nvPr>
            <p:ph idx="2" type="pic"/>
          </p:nvPr>
        </p:nvSpPr>
        <p:spPr>
          <a:xfrm>
            <a:off x="0" y="1"/>
            <a:ext cx="12192000" cy="6857999"/>
          </a:xfrm>
          <a:prstGeom prst="rect">
            <a:avLst/>
          </a:prstGeom>
          <a:noFill/>
          <a:ln>
            <a:noFill/>
          </a:ln>
        </p:spPr>
      </p:sp>
      <p:sp>
        <p:nvSpPr>
          <p:cNvPr id="1043" name="Google Shape;1043;p142"/>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4" name="Google Shape;1044;p142"/>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5" name="Google Shape;1045;p142"/>
          <p:cNvSpPr/>
          <p:nvPr>
            <p:ph idx="4" type="pic"/>
          </p:nvPr>
        </p:nvSpPr>
        <p:spPr>
          <a:xfrm>
            <a:off x="2006601" y="2531535"/>
            <a:ext cx="1218879" cy="1218664"/>
          </a:xfrm>
          <a:prstGeom prst="rect">
            <a:avLst/>
          </a:prstGeom>
          <a:noFill/>
          <a:ln>
            <a:noFill/>
          </a:ln>
        </p:spPr>
      </p:sp>
      <p:pic>
        <p:nvPicPr>
          <p:cNvPr id="1046" name="Google Shape;1046;p142"/>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047" name="Google Shape;1047;p142"/>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48" name="Google Shape;1048;p142"/>
          <p:cNvSpPr txBox="1"/>
          <p:nvPr>
            <p:ph idx="7"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9" name="Google Shape;1049;p142"/>
          <p:cNvSpPr txBox="1"/>
          <p:nvPr>
            <p:ph idx="8"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0" name="Google Shape;1050;p142"/>
          <p:cNvSpPr txBox="1"/>
          <p:nvPr>
            <p:ph idx="9"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1" name="Google Shape;1051;p142"/>
          <p:cNvSpPr txBox="1"/>
          <p:nvPr>
            <p:ph idx="13"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2" name="Google Shape;1052;p142"/>
          <p:cNvSpPr txBox="1"/>
          <p:nvPr>
            <p:ph idx="14"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Content">
  <p:cSld name="Title and Three Columns Content">
    <p:spTree>
      <p:nvGrpSpPr>
        <p:cNvPr id="88" name="Shape 88"/>
        <p:cNvGrpSpPr/>
        <p:nvPr/>
      </p:nvGrpSpPr>
      <p:grpSpPr>
        <a:xfrm>
          <a:off x="0" y="0"/>
          <a:ext cx="0" cy="0"/>
          <a:chOff x="0" y="0"/>
          <a:chExt cx="0" cy="0"/>
        </a:xfrm>
      </p:grpSpPr>
      <p:sp>
        <p:nvSpPr>
          <p:cNvPr id="89" name="Google Shape;89;p51"/>
          <p:cNvSpPr txBox="1"/>
          <p:nvPr>
            <p:ph type="title"/>
          </p:nvPr>
        </p:nvSpPr>
        <p:spPr>
          <a:xfrm>
            <a:off x="478366" y="452966"/>
            <a:ext cx="11235268" cy="1237721"/>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36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1"/>
          <p:cNvSpPr txBox="1"/>
          <p:nvPr>
            <p:ph idx="1" type="body"/>
          </p:nvPr>
        </p:nvSpPr>
        <p:spPr>
          <a:xfrm>
            <a:off x="478365" y="1915888"/>
            <a:ext cx="3555448" cy="4057347"/>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Font typeface="Arial"/>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51"/>
          <p:cNvSpPr txBox="1"/>
          <p:nvPr>
            <p:ph idx="2" type="body"/>
          </p:nvPr>
        </p:nvSpPr>
        <p:spPr>
          <a:xfrm>
            <a:off x="4273811" y="1915888"/>
            <a:ext cx="3632735" cy="4057347"/>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Font typeface="Arial"/>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1"/>
          <p:cNvSpPr txBox="1"/>
          <p:nvPr>
            <p:ph idx="3" type="body"/>
          </p:nvPr>
        </p:nvSpPr>
        <p:spPr>
          <a:xfrm>
            <a:off x="8146545" y="1915888"/>
            <a:ext cx="3567088" cy="4057347"/>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Font typeface="Arial"/>
              <a:buNone/>
              <a:defRPr sz="2133">
                <a:latin typeface="Corbel"/>
                <a:ea typeface="Corbel"/>
                <a:cs typeface="Corbel"/>
                <a:sym typeface="Corbel"/>
              </a:defRPr>
            </a:lvl1pPr>
            <a:lvl2pPr indent="-228600" lvl="1" marL="914400" algn="l">
              <a:lnSpc>
                <a:spcPct val="100000"/>
              </a:lnSpc>
              <a:spcBef>
                <a:spcPts val="1600"/>
              </a:spcBef>
              <a:spcAft>
                <a:spcPts val="0"/>
              </a:spcAft>
              <a:buClr>
                <a:schemeClr val="dk1"/>
              </a:buClr>
              <a:buSzPts val="1050"/>
              <a:buNone/>
              <a:defRPr/>
            </a:lvl2pPr>
            <a:lvl3pPr indent="-228600" lvl="2" marL="1371600" algn="l">
              <a:lnSpc>
                <a:spcPct val="100000"/>
              </a:lnSpc>
              <a:spcBef>
                <a:spcPts val="500"/>
              </a:spcBef>
              <a:spcAft>
                <a:spcPts val="0"/>
              </a:spcAft>
              <a:buClr>
                <a:schemeClr val="dk1"/>
              </a:buClr>
              <a:buSzPts val="900"/>
              <a:buNone/>
              <a:defRPr/>
            </a:lvl3pPr>
            <a:lvl4pPr indent="-228600" lvl="3" marL="1828800" algn="l">
              <a:lnSpc>
                <a:spcPct val="100000"/>
              </a:lnSpc>
              <a:spcBef>
                <a:spcPts val="500"/>
              </a:spcBef>
              <a:spcAft>
                <a:spcPts val="0"/>
              </a:spcAft>
              <a:buClr>
                <a:schemeClr val="dk1"/>
              </a:buClr>
              <a:buSzPts val="825"/>
              <a:buNone/>
              <a:defRPr/>
            </a:lvl4pPr>
            <a:lvl5pPr indent="-228600" lvl="4" marL="2286000" algn="l">
              <a:lnSpc>
                <a:spcPct val="100000"/>
              </a:lnSpc>
              <a:spcBef>
                <a:spcPts val="500"/>
              </a:spcBef>
              <a:spcAft>
                <a:spcPts val="0"/>
              </a:spcAft>
              <a:buClr>
                <a:schemeClr val="dk1"/>
              </a:buClr>
              <a:buSzPts val="825"/>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51"/>
          <p:cNvSpPr txBox="1"/>
          <p:nvPr>
            <p:ph idx="12" type="sldNum"/>
          </p:nvPr>
        </p:nvSpPr>
        <p:spPr>
          <a:xfrm>
            <a:off x="11233633" y="61510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94" name="Google Shape;94;p51"/>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53" name="Shape 1053"/>
        <p:cNvGrpSpPr/>
        <p:nvPr/>
      </p:nvGrpSpPr>
      <p:grpSpPr>
        <a:xfrm>
          <a:off x="0" y="0"/>
          <a:ext cx="0" cy="0"/>
          <a:chOff x="0" y="0"/>
          <a:chExt cx="0" cy="0"/>
        </a:xfrm>
      </p:grpSpPr>
      <p:sp>
        <p:nvSpPr>
          <p:cNvPr id="1054" name="Google Shape;1054;p143"/>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55" name="Shape 1055"/>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p:cSld name="Title and object">
    <p:spTree>
      <p:nvGrpSpPr>
        <p:cNvPr id="1056" name="Shape 1056"/>
        <p:cNvGrpSpPr/>
        <p:nvPr/>
      </p:nvGrpSpPr>
      <p:grpSpPr>
        <a:xfrm>
          <a:off x="0" y="0"/>
          <a:ext cx="0" cy="0"/>
          <a:chOff x="0" y="0"/>
          <a:chExt cx="0" cy="0"/>
        </a:xfrm>
      </p:grpSpPr>
      <p:sp>
        <p:nvSpPr>
          <p:cNvPr id="1057" name="Google Shape;1057;p145"/>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8" name="Google Shape;1058;p145"/>
          <p:cNvSpPr txBox="1"/>
          <p:nvPr>
            <p:ph idx="12" type="sldNum"/>
          </p:nvPr>
        </p:nvSpPr>
        <p:spPr>
          <a:xfrm>
            <a:off x="11132496" y="6351880"/>
            <a:ext cx="339837" cy="16927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59" name="Google Shape;1059;p145"/>
          <p:cNvSpPr txBox="1"/>
          <p:nvPr>
            <p:ph idx="2"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60" name="Google Shape;1060;p145"/>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icture">
  <p:cSld name="Text and picture">
    <p:spTree>
      <p:nvGrpSpPr>
        <p:cNvPr id="1061" name="Shape 1061"/>
        <p:cNvGrpSpPr/>
        <p:nvPr/>
      </p:nvGrpSpPr>
      <p:grpSpPr>
        <a:xfrm>
          <a:off x="0" y="0"/>
          <a:ext cx="0" cy="0"/>
          <a:chOff x="0" y="0"/>
          <a:chExt cx="0" cy="0"/>
        </a:xfrm>
      </p:grpSpPr>
      <p:sp>
        <p:nvSpPr>
          <p:cNvPr id="1062" name="Google Shape;1062;p146"/>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3" name="Google Shape;1063;p1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64" name="Google Shape;1064;p146"/>
          <p:cNvSpPr txBox="1"/>
          <p:nvPr>
            <p:ph idx="1"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65" name="Google Shape;1065;p146"/>
          <p:cNvSpPr/>
          <p:nvPr>
            <p:ph idx="2" type="pic"/>
          </p:nvPr>
        </p:nvSpPr>
        <p:spPr>
          <a:xfrm>
            <a:off x="6350000" y="1376363"/>
            <a:ext cx="5122333" cy="4608512"/>
          </a:xfrm>
          <a:prstGeom prst="rect">
            <a:avLst/>
          </a:prstGeom>
          <a:noFill/>
          <a:ln>
            <a:noFill/>
          </a:ln>
        </p:spPr>
      </p:sp>
      <p:sp>
        <p:nvSpPr>
          <p:cNvPr id="1066" name="Google Shape;1066;p146"/>
          <p:cNvSpPr txBox="1"/>
          <p:nvPr>
            <p:ph idx="3" type="body"/>
          </p:nvPr>
        </p:nvSpPr>
        <p:spPr>
          <a:xfrm>
            <a:off x="719667" y="1376363"/>
            <a:ext cx="5157787" cy="4608512"/>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067" name="Shape 1067"/>
        <p:cNvGrpSpPr/>
        <p:nvPr/>
      </p:nvGrpSpPr>
      <p:grpSpPr>
        <a:xfrm>
          <a:off x="0" y="0"/>
          <a:ext cx="0" cy="0"/>
          <a:chOff x="0" y="0"/>
          <a:chExt cx="0" cy="0"/>
        </a:xfrm>
      </p:grpSpPr>
      <p:sp>
        <p:nvSpPr>
          <p:cNvPr id="1068" name="Google Shape;1068;p147"/>
          <p:cNvSpPr txBox="1"/>
          <p:nvPr>
            <p:ph idx="1" type="body"/>
          </p:nvPr>
        </p:nvSpPr>
        <p:spPr>
          <a:xfrm>
            <a:off x="763303" y="1508400"/>
            <a:ext cx="10663379" cy="459000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69" name="Google Shape;1069;p147"/>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V1">
  <p:cSld name="4_Basic slide V1">
    <p:spTree>
      <p:nvGrpSpPr>
        <p:cNvPr id="1070" name="Shape 1070"/>
        <p:cNvGrpSpPr/>
        <p:nvPr/>
      </p:nvGrpSpPr>
      <p:grpSpPr>
        <a:xfrm>
          <a:off x="0" y="0"/>
          <a:ext cx="0" cy="0"/>
          <a:chOff x="0" y="0"/>
          <a:chExt cx="0" cy="0"/>
        </a:xfrm>
      </p:grpSpPr>
      <p:sp>
        <p:nvSpPr>
          <p:cNvPr id="1071" name="Google Shape;1071;p148"/>
          <p:cNvSpPr txBox="1"/>
          <p:nvPr>
            <p:ph idx="1" type="body"/>
          </p:nvPr>
        </p:nvSpPr>
        <p:spPr>
          <a:xfrm>
            <a:off x="2091268"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2" name="Google Shape;1072;p148"/>
          <p:cNvSpPr txBox="1"/>
          <p:nvPr>
            <p:ph type="title"/>
          </p:nvPr>
        </p:nvSpPr>
        <p:spPr>
          <a:xfrm>
            <a:off x="2"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73" name="Shape 1073"/>
        <p:cNvGrpSpPr/>
        <p:nvPr/>
      </p:nvGrpSpPr>
      <p:grpSpPr>
        <a:xfrm>
          <a:off x="0" y="0"/>
          <a:ext cx="0" cy="0"/>
          <a:chOff x="0" y="0"/>
          <a:chExt cx="0" cy="0"/>
        </a:xfrm>
      </p:grpSpPr>
      <p:sp>
        <p:nvSpPr>
          <p:cNvPr id="1074" name="Google Shape;1074;p149"/>
          <p:cNvSpPr/>
          <p:nvPr>
            <p:ph idx="2" type="pic"/>
          </p:nvPr>
        </p:nvSpPr>
        <p:spPr>
          <a:xfrm>
            <a:off x="0" y="0"/>
            <a:ext cx="12192000" cy="6858000"/>
          </a:xfrm>
          <a:prstGeom prst="rect">
            <a:avLst/>
          </a:prstGeom>
          <a:noFill/>
          <a:ln>
            <a:noFill/>
          </a:ln>
        </p:spPr>
      </p:sp>
      <p:sp>
        <p:nvSpPr>
          <p:cNvPr id="1075" name="Google Shape;1075;p149"/>
          <p:cNvSpPr txBox="1"/>
          <p:nvPr>
            <p:ph type="title"/>
          </p:nvPr>
        </p:nvSpPr>
        <p:spPr>
          <a:xfrm>
            <a:off x="0" y="370391"/>
            <a:ext cx="6480000" cy="2145173"/>
          </a:xfrm>
          <a:prstGeom prst="rect">
            <a:avLst/>
          </a:prstGeom>
          <a:solidFill>
            <a:srgbClr val="033659">
              <a:alpha val="89803"/>
            </a:srgb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076" name="Google Shape;1076;p149"/>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V1">
  <p:cSld name="Basic slide V1">
    <p:spTree>
      <p:nvGrpSpPr>
        <p:cNvPr id="1081" name="Shape 1081"/>
        <p:cNvGrpSpPr/>
        <p:nvPr/>
      </p:nvGrpSpPr>
      <p:grpSpPr>
        <a:xfrm>
          <a:off x="0" y="0"/>
          <a:ext cx="0" cy="0"/>
          <a:chOff x="0" y="0"/>
          <a:chExt cx="0" cy="0"/>
        </a:xfrm>
      </p:grpSpPr>
      <p:sp>
        <p:nvSpPr>
          <p:cNvPr id="1082" name="Google Shape;1082;p27"/>
          <p:cNvSpPr txBox="1"/>
          <p:nvPr>
            <p:ph idx="1"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83" name="Google Shape;1083;p27"/>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084" name="Shape 1084"/>
        <p:cNvGrpSpPr/>
        <p:nvPr/>
      </p:nvGrpSpPr>
      <p:grpSpPr>
        <a:xfrm>
          <a:off x="0" y="0"/>
          <a:ext cx="0" cy="0"/>
          <a:chOff x="0" y="0"/>
          <a:chExt cx="0" cy="0"/>
        </a:xfrm>
      </p:grpSpPr>
      <p:sp>
        <p:nvSpPr>
          <p:cNvPr id="1085" name="Google Shape;1085;p177"/>
          <p:cNvSpPr/>
          <p:nvPr>
            <p:ph idx="2" type="pic"/>
          </p:nvPr>
        </p:nvSpPr>
        <p:spPr>
          <a:xfrm>
            <a:off x="4234" y="0"/>
            <a:ext cx="12187767" cy="6858000"/>
          </a:xfrm>
          <a:prstGeom prst="rect">
            <a:avLst/>
          </a:prstGeom>
          <a:noFill/>
          <a:ln>
            <a:noFill/>
          </a:ln>
        </p:spPr>
      </p:sp>
      <p:sp>
        <p:nvSpPr>
          <p:cNvPr id="1086" name="Google Shape;1086;p177"/>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087" name="Google Shape;1087;p177"/>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pic>
        <p:nvPicPr>
          <p:cNvPr descr="A close up of a sign&#10;&#10;Description automatically generated" id="1088" name="Google Shape;1088;p177"/>
          <p:cNvPicPr preferRelativeResize="0"/>
          <p:nvPr/>
        </p:nvPicPr>
        <p:blipFill rotWithShape="1">
          <a:blip r:embed="rId3">
            <a:alphaModFix/>
          </a:blip>
          <a:srcRect b="0" l="0" r="0" t="0"/>
          <a:stretch/>
        </p:blipFill>
        <p:spPr>
          <a:xfrm>
            <a:off x="4118213" y="3959906"/>
            <a:ext cx="5293311" cy="1596047"/>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oints layout" showMasterSp="0">
  <p:cSld name="Title Slide - 3 points layout">
    <p:spTree>
      <p:nvGrpSpPr>
        <p:cNvPr id="1089" name="Shape 1089"/>
        <p:cNvGrpSpPr/>
        <p:nvPr/>
      </p:nvGrpSpPr>
      <p:grpSpPr>
        <a:xfrm>
          <a:off x="0" y="0"/>
          <a:ext cx="0" cy="0"/>
          <a:chOff x="0" y="0"/>
          <a:chExt cx="0" cy="0"/>
        </a:xfrm>
      </p:grpSpPr>
      <p:sp>
        <p:nvSpPr>
          <p:cNvPr id="1090" name="Google Shape;1090;p178"/>
          <p:cNvSpPr/>
          <p:nvPr>
            <p:ph idx="2" type="pic"/>
          </p:nvPr>
        </p:nvSpPr>
        <p:spPr>
          <a:xfrm>
            <a:off x="4234" y="0"/>
            <a:ext cx="12187767" cy="6858000"/>
          </a:xfrm>
          <a:prstGeom prst="rect">
            <a:avLst/>
          </a:prstGeom>
          <a:noFill/>
          <a:ln>
            <a:noFill/>
          </a:ln>
        </p:spPr>
      </p:sp>
      <p:sp>
        <p:nvSpPr>
          <p:cNvPr id="1091" name="Google Shape;1091;p178"/>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092" name="Google Shape;1092;p178"/>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093" name="Google Shape;1093;p178"/>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094" name="Google Shape;1094;p178"/>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5" name="Google Shape;1095;p178"/>
          <p:cNvSpPr txBox="1"/>
          <p:nvPr>
            <p:ph idx="5"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6" name="Google Shape;1096;p178"/>
          <p:cNvSpPr txBox="1"/>
          <p:nvPr>
            <p:ph idx="6"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Pictures">
  <p:cSld name="Two Content with Pictures">
    <p:spTree>
      <p:nvGrpSpPr>
        <p:cNvPr id="95" name="Shape 95"/>
        <p:cNvGrpSpPr/>
        <p:nvPr/>
      </p:nvGrpSpPr>
      <p:grpSpPr>
        <a:xfrm>
          <a:off x="0" y="0"/>
          <a:ext cx="0" cy="0"/>
          <a:chOff x="0" y="0"/>
          <a:chExt cx="0" cy="0"/>
        </a:xfrm>
      </p:grpSpPr>
      <p:sp>
        <p:nvSpPr>
          <p:cNvPr id="96" name="Google Shape;96;p52"/>
          <p:cNvSpPr txBox="1"/>
          <p:nvPr>
            <p:ph idx="1" type="body"/>
          </p:nvPr>
        </p:nvSpPr>
        <p:spPr>
          <a:xfrm>
            <a:off x="478366" y="1390651"/>
            <a:ext cx="5377633" cy="1230313"/>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None/>
              <a:defRPr sz="2133">
                <a:solidFill>
                  <a:schemeClr val="dk1"/>
                </a:solidFill>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400"/>
              </a:spcBef>
              <a:spcAft>
                <a:spcPts val="0"/>
              </a:spcAft>
              <a:buClr>
                <a:schemeClr val="dk1"/>
              </a:buClr>
              <a:buSzPts val="900"/>
              <a:buNone/>
              <a:defRPr sz="1200"/>
            </a:lvl3pPr>
            <a:lvl4pPr indent="-228600" lvl="3" marL="1828800" algn="l">
              <a:lnSpc>
                <a:spcPct val="90000"/>
              </a:lnSpc>
              <a:spcBef>
                <a:spcPts val="400"/>
              </a:spcBef>
              <a:spcAft>
                <a:spcPts val="0"/>
              </a:spcAft>
              <a:buClr>
                <a:schemeClr val="dk1"/>
              </a:buClr>
              <a:buSzPts val="825"/>
              <a:buNone/>
              <a:defRPr sz="1100"/>
            </a:lvl4pPr>
            <a:lvl5pPr indent="-228600" lvl="4" marL="2286000" algn="l">
              <a:lnSpc>
                <a:spcPct val="90000"/>
              </a:lnSpc>
              <a:spcBef>
                <a:spcPts val="400"/>
              </a:spcBef>
              <a:spcAft>
                <a:spcPts val="0"/>
              </a:spcAft>
              <a:buClr>
                <a:schemeClr val="dk1"/>
              </a:buClr>
              <a:buSzPts val="825"/>
              <a:buNone/>
              <a:defRPr sz="11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52"/>
          <p:cNvSpPr/>
          <p:nvPr>
            <p:ph idx="2" type="pic"/>
          </p:nvPr>
        </p:nvSpPr>
        <p:spPr>
          <a:xfrm>
            <a:off x="478366" y="2744790"/>
            <a:ext cx="5377633" cy="3228445"/>
          </a:xfrm>
          <a:prstGeom prst="rect">
            <a:avLst/>
          </a:prstGeom>
          <a:noFill/>
          <a:ln>
            <a:noFill/>
          </a:ln>
        </p:spPr>
      </p:sp>
      <p:sp>
        <p:nvSpPr>
          <p:cNvPr id="98" name="Google Shape;98;p52"/>
          <p:cNvSpPr/>
          <p:nvPr>
            <p:ph idx="3" type="pic"/>
          </p:nvPr>
        </p:nvSpPr>
        <p:spPr>
          <a:xfrm>
            <a:off x="6336001" y="2744790"/>
            <a:ext cx="5377632" cy="3228445"/>
          </a:xfrm>
          <a:prstGeom prst="rect">
            <a:avLst/>
          </a:prstGeom>
          <a:noFill/>
          <a:ln>
            <a:noFill/>
          </a:ln>
        </p:spPr>
      </p:sp>
      <p:sp>
        <p:nvSpPr>
          <p:cNvPr id="99" name="Google Shape;99;p52"/>
          <p:cNvSpPr txBox="1"/>
          <p:nvPr>
            <p:ph idx="4" type="body"/>
          </p:nvPr>
        </p:nvSpPr>
        <p:spPr>
          <a:xfrm>
            <a:off x="6336003" y="1390651"/>
            <a:ext cx="5377632" cy="1230313"/>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200"/>
              <a:buNone/>
              <a:defRPr sz="2133">
                <a:latin typeface="Corbel"/>
                <a:ea typeface="Corbel"/>
                <a:cs typeface="Corbel"/>
                <a:sym typeface="Corbel"/>
              </a:defRPr>
            </a:lvl1pPr>
            <a:lvl2pPr indent="-228600" lvl="1" marL="914400" algn="l">
              <a:lnSpc>
                <a:spcPct val="90000"/>
              </a:lnSpc>
              <a:spcBef>
                <a:spcPts val="1600"/>
              </a:spcBef>
              <a:spcAft>
                <a:spcPts val="0"/>
              </a:spcAft>
              <a:buClr>
                <a:schemeClr val="dk1"/>
              </a:buClr>
              <a:buSzPts val="1050"/>
              <a:buNone/>
              <a:defRPr sz="1400"/>
            </a:lvl2pPr>
            <a:lvl3pPr indent="-228600" lvl="2" marL="1371600" algn="l">
              <a:lnSpc>
                <a:spcPct val="90000"/>
              </a:lnSpc>
              <a:spcBef>
                <a:spcPts val="400"/>
              </a:spcBef>
              <a:spcAft>
                <a:spcPts val="0"/>
              </a:spcAft>
              <a:buClr>
                <a:schemeClr val="dk1"/>
              </a:buClr>
              <a:buSzPts val="900"/>
              <a:buNone/>
              <a:defRPr sz="1200"/>
            </a:lvl3pPr>
            <a:lvl4pPr indent="-228600" lvl="3" marL="1828800" algn="l">
              <a:lnSpc>
                <a:spcPct val="90000"/>
              </a:lnSpc>
              <a:spcBef>
                <a:spcPts val="400"/>
              </a:spcBef>
              <a:spcAft>
                <a:spcPts val="0"/>
              </a:spcAft>
              <a:buClr>
                <a:schemeClr val="dk1"/>
              </a:buClr>
              <a:buSzPts val="825"/>
              <a:buNone/>
              <a:defRPr sz="1100"/>
            </a:lvl4pPr>
            <a:lvl5pPr indent="-228600" lvl="4" marL="2286000" algn="l">
              <a:lnSpc>
                <a:spcPct val="90000"/>
              </a:lnSpc>
              <a:spcBef>
                <a:spcPts val="400"/>
              </a:spcBef>
              <a:spcAft>
                <a:spcPts val="0"/>
              </a:spcAft>
              <a:buClr>
                <a:schemeClr val="dk1"/>
              </a:buClr>
              <a:buSzPts val="825"/>
              <a:buNone/>
              <a:defRPr sz="11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52"/>
          <p:cNvSpPr txBox="1"/>
          <p:nvPr>
            <p:ph idx="12" type="sldNum"/>
          </p:nvPr>
        </p:nvSpPr>
        <p:spPr>
          <a:xfrm>
            <a:off x="11233633" y="6180788"/>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52"/>
          <p:cNvSpPr txBox="1"/>
          <p:nvPr>
            <p:ph type="title"/>
          </p:nvPr>
        </p:nvSpPr>
        <p:spPr>
          <a:xfrm>
            <a:off x="478367" y="452968"/>
            <a:ext cx="11235267" cy="722249"/>
          </a:xfrm>
          <a:prstGeom prst="rect">
            <a:avLst/>
          </a:prstGeom>
          <a:noFill/>
          <a:ln>
            <a:noFill/>
          </a:ln>
        </p:spPr>
        <p:txBody>
          <a:bodyPr anchorCtr="0" anchor="t" bIns="0" lIns="0" spcFirstLastPara="1" rIns="0" wrap="square" tIns="0">
            <a:spAutoFit/>
          </a:bodyPr>
          <a:lstStyle>
            <a:lvl1pPr lvl="0" algn="l">
              <a:lnSpc>
                <a:spcPct val="80000"/>
              </a:lnSpc>
              <a:spcBef>
                <a:spcPts val="0"/>
              </a:spcBef>
              <a:spcAft>
                <a:spcPts val="0"/>
              </a:spcAft>
              <a:buClr>
                <a:schemeClr val="accent3"/>
              </a:buClr>
              <a:buSzPts val="3600"/>
              <a:buFont typeface="Century Gothic"/>
              <a:buNone/>
              <a:defRPr b="1" sz="5867">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2" name="Google Shape;102;p52"/>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4 points layout" showMasterSp="0">
  <p:cSld name="Title Slide - 4 points layout">
    <p:spTree>
      <p:nvGrpSpPr>
        <p:cNvPr id="1097" name="Shape 1097"/>
        <p:cNvGrpSpPr/>
        <p:nvPr/>
      </p:nvGrpSpPr>
      <p:grpSpPr>
        <a:xfrm>
          <a:off x="0" y="0"/>
          <a:ext cx="0" cy="0"/>
          <a:chOff x="0" y="0"/>
          <a:chExt cx="0" cy="0"/>
        </a:xfrm>
      </p:grpSpPr>
      <p:sp>
        <p:nvSpPr>
          <p:cNvPr id="1098" name="Google Shape;1098;p179"/>
          <p:cNvSpPr/>
          <p:nvPr>
            <p:ph idx="2" type="pic"/>
          </p:nvPr>
        </p:nvSpPr>
        <p:spPr>
          <a:xfrm>
            <a:off x="4234" y="0"/>
            <a:ext cx="12187767" cy="6858000"/>
          </a:xfrm>
          <a:prstGeom prst="rect">
            <a:avLst/>
          </a:prstGeom>
          <a:noFill/>
          <a:ln>
            <a:noFill/>
          </a:ln>
        </p:spPr>
      </p:sp>
      <p:sp>
        <p:nvSpPr>
          <p:cNvPr id="1099" name="Google Shape;1099;p179"/>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100" name="Google Shape;1100;p179"/>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101" name="Google Shape;1101;p17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02" name="Google Shape;1102;p179"/>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3" name="Google Shape;1103;p179"/>
          <p:cNvSpPr txBox="1"/>
          <p:nvPr>
            <p:ph idx="5"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4" name="Google Shape;1104;p179"/>
          <p:cNvSpPr txBox="1"/>
          <p:nvPr>
            <p:ph idx="6"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5" name="Google Shape;1105;p179"/>
          <p:cNvSpPr txBox="1"/>
          <p:nvPr>
            <p:ph idx="7"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5 points layout" showMasterSp="0">
  <p:cSld name="Title Slide - 5 points layout">
    <p:spTree>
      <p:nvGrpSpPr>
        <p:cNvPr id="1106" name="Shape 1106"/>
        <p:cNvGrpSpPr/>
        <p:nvPr/>
      </p:nvGrpSpPr>
      <p:grpSpPr>
        <a:xfrm>
          <a:off x="0" y="0"/>
          <a:ext cx="0" cy="0"/>
          <a:chOff x="0" y="0"/>
          <a:chExt cx="0" cy="0"/>
        </a:xfrm>
      </p:grpSpPr>
      <p:sp>
        <p:nvSpPr>
          <p:cNvPr id="1107" name="Google Shape;1107;p180"/>
          <p:cNvSpPr/>
          <p:nvPr>
            <p:ph idx="2" type="pic"/>
          </p:nvPr>
        </p:nvSpPr>
        <p:spPr>
          <a:xfrm>
            <a:off x="4234" y="0"/>
            <a:ext cx="12187767" cy="6858000"/>
          </a:xfrm>
          <a:prstGeom prst="rect">
            <a:avLst/>
          </a:prstGeom>
          <a:noFill/>
          <a:ln>
            <a:noFill/>
          </a:ln>
        </p:spPr>
      </p:sp>
      <p:sp>
        <p:nvSpPr>
          <p:cNvPr id="1108" name="Google Shape;1108;p180"/>
          <p:cNvSpPr txBox="1"/>
          <p:nvPr>
            <p:ph type="title"/>
          </p:nvPr>
        </p:nvSpPr>
        <p:spPr>
          <a:xfrm>
            <a:off x="0" y="216060"/>
            <a:ext cx="11039808" cy="2145173"/>
          </a:xfrm>
          <a:prstGeom prst="rect">
            <a:avLst/>
          </a:prstGeom>
          <a:solidFill>
            <a:srgbClr val="00558F">
              <a:alpha val="89803"/>
            </a:srgb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109" name="Google Shape;1109;p180"/>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110" name="Google Shape;1110;p18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11" name="Google Shape;1111;p180"/>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2" name="Google Shape;1112;p180"/>
          <p:cNvSpPr txBox="1"/>
          <p:nvPr>
            <p:ph idx="5"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3" name="Google Shape;1113;p180"/>
          <p:cNvSpPr txBox="1"/>
          <p:nvPr>
            <p:ph idx="6"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4" name="Google Shape;1114;p180"/>
          <p:cNvSpPr txBox="1"/>
          <p:nvPr>
            <p:ph idx="7"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15" name="Google Shape;1115;p180"/>
          <p:cNvSpPr txBox="1"/>
          <p:nvPr>
            <p:ph idx="8"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oints" showMasterSp="0">
  <p:cSld name="1_Title Slide 3 points">
    <p:spTree>
      <p:nvGrpSpPr>
        <p:cNvPr id="1116" name="Shape 1116"/>
        <p:cNvGrpSpPr/>
        <p:nvPr/>
      </p:nvGrpSpPr>
      <p:grpSpPr>
        <a:xfrm>
          <a:off x="0" y="0"/>
          <a:ext cx="0" cy="0"/>
          <a:chOff x="0" y="0"/>
          <a:chExt cx="0" cy="0"/>
        </a:xfrm>
      </p:grpSpPr>
      <p:sp>
        <p:nvSpPr>
          <p:cNvPr id="1117" name="Google Shape;1117;p181"/>
          <p:cNvSpPr/>
          <p:nvPr>
            <p:ph idx="2" type="pic"/>
          </p:nvPr>
        </p:nvSpPr>
        <p:spPr>
          <a:xfrm>
            <a:off x="0" y="0"/>
            <a:ext cx="12192000" cy="6858000"/>
          </a:xfrm>
          <a:prstGeom prst="rect">
            <a:avLst/>
          </a:prstGeom>
          <a:noFill/>
          <a:ln>
            <a:noFill/>
          </a:ln>
        </p:spPr>
      </p:sp>
      <p:sp>
        <p:nvSpPr>
          <p:cNvPr id="1118" name="Google Shape;1118;p181"/>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9" name="Google Shape;1119;p181"/>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20" name="Google Shape;1120;p181"/>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1" name="Google Shape;1121;p181"/>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2" name="Google Shape;1122;p181"/>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oints" showMasterSp="0">
  <p:cSld name="1_Title Slide 4 points">
    <p:spTree>
      <p:nvGrpSpPr>
        <p:cNvPr id="1123" name="Shape 1123"/>
        <p:cNvGrpSpPr/>
        <p:nvPr/>
      </p:nvGrpSpPr>
      <p:grpSpPr>
        <a:xfrm>
          <a:off x="0" y="0"/>
          <a:ext cx="0" cy="0"/>
          <a:chOff x="0" y="0"/>
          <a:chExt cx="0" cy="0"/>
        </a:xfrm>
      </p:grpSpPr>
      <p:sp>
        <p:nvSpPr>
          <p:cNvPr id="1124" name="Google Shape;1124;p182"/>
          <p:cNvSpPr/>
          <p:nvPr>
            <p:ph idx="2" type="pic"/>
          </p:nvPr>
        </p:nvSpPr>
        <p:spPr>
          <a:xfrm>
            <a:off x="0" y="0"/>
            <a:ext cx="12192000" cy="6858000"/>
          </a:xfrm>
          <a:prstGeom prst="rect">
            <a:avLst/>
          </a:prstGeom>
          <a:noFill/>
          <a:ln>
            <a:noFill/>
          </a:ln>
        </p:spPr>
      </p:sp>
      <p:sp>
        <p:nvSpPr>
          <p:cNvPr id="1125" name="Google Shape;1125;p182"/>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26" name="Google Shape;1126;p182"/>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27" name="Google Shape;1127;p182"/>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8" name="Google Shape;1128;p182"/>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9" name="Google Shape;1129;p182"/>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0" name="Google Shape;1130;p182"/>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oints" showMasterSp="0">
  <p:cSld name="1_Title Slide 5 points">
    <p:spTree>
      <p:nvGrpSpPr>
        <p:cNvPr id="1131" name="Shape 1131"/>
        <p:cNvGrpSpPr/>
        <p:nvPr/>
      </p:nvGrpSpPr>
      <p:grpSpPr>
        <a:xfrm>
          <a:off x="0" y="0"/>
          <a:ext cx="0" cy="0"/>
          <a:chOff x="0" y="0"/>
          <a:chExt cx="0" cy="0"/>
        </a:xfrm>
      </p:grpSpPr>
      <p:sp>
        <p:nvSpPr>
          <p:cNvPr id="1132" name="Google Shape;1132;p183"/>
          <p:cNvSpPr/>
          <p:nvPr>
            <p:ph idx="2" type="pic"/>
          </p:nvPr>
        </p:nvSpPr>
        <p:spPr>
          <a:xfrm>
            <a:off x="0" y="0"/>
            <a:ext cx="12192000" cy="6858000"/>
          </a:xfrm>
          <a:prstGeom prst="rect">
            <a:avLst/>
          </a:prstGeom>
          <a:noFill/>
          <a:ln>
            <a:noFill/>
          </a:ln>
        </p:spPr>
      </p:sp>
      <p:sp>
        <p:nvSpPr>
          <p:cNvPr id="1133" name="Google Shape;1133;p183"/>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34" name="Google Shape;1134;p183"/>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35" name="Google Shape;1135;p183"/>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6" name="Google Shape;1136;p183"/>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7" name="Google Shape;1137;p183"/>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8" name="Google Shape;1138;p183"/>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39" name="Google Shape;1139;p183"/>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1" showMasterSp="0">
  <p:cSld name="Quote V1">
    <p:spTree>
      <p:nvGrpSpPr>
        <p:cNvPr id="1140" name="Shape 1140"/>
        <p:cNvGrpSpPr/>
        <p:nvPr/>
      </p:nvGrpSpPr>
      <p:grpSpPr>
        <a:xfrm>
          <a:off x="0" y="0"/>
          <a:ext cx="0" cy="0"/>
          <a:chOff x="0" y="0"/>
          <a:chExt cx="0" cy="0"/>
        </a:xfrm>
      </p:grpSpPr>
      <p:sp>
        <p:nvSpPr>
          <p:cNvPr id="1141" name="Google Shape;1141;p184"/>
          <p:cNvSpPr/>
          <p:nvPr>
            <p:ph idx="2" type="pic"/>
          </p:nvPr>
        </p:nvSpPr>
        <p:spPr>
          <a:xfrm>
            <a:off x="0" y="0"/>
            <a:ext cx="12192000" cy="6858000"/>
          </a:xfrm>
          <a:prstGeom prst="rect">
            <a:avLst/>
          </a:prstGeom>
          <a:noFill/>
          <a:ln>
            <a:noFill/>
          </a:ln>
        </p:spPr>
      </p:sp>
      <p:sp>
        <p:nvSpPr>
          <p:cNvPr id="1142" name="Google Shape;1142;p184"/>
          <p:cNvSpPr txBox="1"/>
          <p:nvPr>
            <p:ph type="title"/>
          </p:nvPr>
        </p:nvSpPr>
        <p:spPr>
          <a:xfrm>
            <a:off x="1284943" y="1206910"/>
            <a:ext cx="9628864" cy="4444181"/>
          </a:xfrm>
          <a:prstGeom prst="rect">
            <a:avLst/>
          </a:prstGeom>
          <a:solidFill>
            <a:schemeClr val="dk1">
              <a:alpha val="89803"/>
            </a:schemeClr>
          </a:solidFill>
          <a:ln>
            <a:noFill/>
          </a:ln>
        </p:spPr>
        <p:txBody>
          <a:bodyPr anchorCtr="0" anchor="ctr" bIns="1080000" lIns="1080000" spcFirstLastPara="1" rIns="720000" wrap="square" tIns="360000">
            <a:noAutofit/>
          </a:bodyPr>
          <a:lstStyle>
            <a:lvl1pPr lvl="0" algn="l">
              <a:spcBef>
                <a:spcPts val="0"/>
              </a:spcBef>
              <a:spcAft>
                <a:spcPts val="0"/>
              </a:spcAft>
              <a:buSzPts val="1400"/>
              <a:buNone/>
              <a:defRPr sz="2667">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3" name="Google Shape;1143;p184"/>
          <p:cNvSpPr txBox="1"/>
          <p:nvPr>
            <p:ph idx="1" type="body"/>
          </p:nvPr>
        </p:nvSpPr>
        <p:spPr>
          <a:xfrm>
            <a:off x="2680413" y="4043717"/>
            <a:ext cx="6544409" cy="69418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sz="1733">
                <a:solidFill>
                  <a:srgbClr val="D4E4F3"/>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44" name="Google Shape;1144;p184"/>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Quote V2">
    <p:spTree>
      <p:nvGrpSpPr>
        <p:cNvPr id="1145" name="Shape 1145"/>
        <p:cNvGrpSpPr/>
        <p:nvPr/>
      </p:nvGrpSpPr>
      <p:grpSpPr>
        <a:xfrm>
          <a:off x="0" y="0"/>
          <a:ext cx="0" cy="0"/>
          <a:chOff x="0" y="0"/>
          <a:chExt cx="0" cy="0"/>
        </a:xfrm>
      </p:grpSpPr>
      <p:sp>
        <p:nvSpPr>
          <p:cNvPr id="1146" name="Google Shape;1146;p185"/>
          <p:cNvSpPr/>
          <p:nvPr>
            <p:ph idx="2" type="pic"/>
          </p:nvPr>
        </p:nvSpPr>
        <p:spPr>
          <a:xfrm>
            <a:off x="0" y="0"/>
            <a:ext cx="12192000" cy="6858000"/>
          </a:xfrm>
          <a:prstGeom prst="rect">
            <a:avLst/>
          </a:prstGeom>
          <a:noFill/>
          <a:ln>
            <a:noFill/>
          </a:ln>
        </p:spPr>
      </p:sp>
      <p:sp>
        <p:nvSpPr>
          <p:cNvPr id="1147" name="Google Shape;1147;p185"/>
          <p:cNvSpPr txBox="1"/>
          <p:nvPr>
            <p:ph type="title"/>
          </p:nvPr>
        </p:nvSpPr>
        <p:spPr>
          <a:xfrm>
            <a:off x="5524981" y="892484"/>
            <a:ext cx="5046564" cy="160764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3333">
                <a:solidFill>
                  <a:srgbClr val="22679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8" name="Google Shape;1148;p185"/>
          <p:cNvSpPr txBox="1"/>
          <p:nvPr>
            <p:ph idx="1" type="body"/>
          </p:nvPr>
        </p:nvSpPr>
        <p:spPr>
          <a:xfrm>
            <a:off x="5539202" y="2635201"/>
            <a:ext cx="3211261" cy="420516"/>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b="0" i="1" sz="1733">
                <a:solidFill>
                  <a:srgbClr val="22679A"/>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st on image" showMasterSp="0">
  <p:cSld name="Bulletlist on image">
    <p:spTree>
      <p:nvGrpSpPr>
        <p:cNvPr id="1149" name="Shape 1149"/>
        <p:cNvGrpSpPr/>
        <p:nvPr/>
      </p:nvGrpSpPr>
      <p:grpSpPr>
        <a:xfrm>
          <a:off x="0" y="0"/>
          <a:ext cx="0" cy="0"/>
          <a:chOff x="0" y="0"/>
          <a:chExt cx="0" cy="0"/>
        </a:xfrm>
      </p:grpSpPr>
      <p:sp>
        <p:nvSpPr>
          <p:cNvPr id="1150" name="Google Shape;1150;p186"/>
          <p:cNvSpPr/>
          <p:nvPr>
            <p:ph idx="2" type="pic"/>
          </p:nvPr>
        </p:nvSpPr>
        <p:spPr>
          <a:xfrm>
            <a:off x="0" y="0"/>
            <a:ext cx="12192000" cy="6858000"/>
          </a:xfrm>
          <a:prstGeom prst="rect">
            <a:avLst/>
          </a:prstGeom>
          <a:noFill/>
          <a:ln>
            <a:noFill/>
          </a:ln>
        </p:spPr>
      </p:sp>
      <p:sp>
        <p:nvSpPr>
          <p:cNvPr id="1151" name="Google Shape;1151;p186"/>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52" name="Google Shape;1152;p186"/>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list on image 3 points" showMasterSp="0">
  <p:cSld name="1_Bulletlist on image 3 points">
    <p:spTree>
      <p:nvGrpSpPr>
        <p:cNvPr id="1153" name="Shape 1153"/>
        <p:cNvGrpSpPr/>
        <p:nvPr/>
      </p:nvGrpSpPr>
      <p:grpSpPr>
        <a:xfrm>
          <a:off x="0" y="0"/>
          <a:ext cx="0" cy="0"/>
          <a:chOff x="0" y="0"/>
          <a:chExt cx="0" cy="0"/>
        </a:xfrm>
      </p:grpSpPr>
      <p:sp>
        <p:nvSpPr>
          <p:cNvPr id="1154" name="Google Shape;1154;p187"/>
          <p:cNvSpPr/>
          <p:nvPr>
            <p:ph idx="2" type="pic"/>
          </p:nvPr>
        </p:nvSpPr>
        <p:spPr>
          <a:xfrm>
            <a:off x="0" y="0"/>
            <a:ext cx="12192000" cy="6858000"/>
          </a:xfrm>
          <a:prstGeom prst="rect">
            <a:avLst/>
          </a:prstGeom>
          <a:noFill/>
          <a:ln>
            <a:noFill/>
          </a:ln>
        </p:spPr>
      </p:sp>
      <p:sp>
        <p:nvSpPr>
          <p:cNvPr id="1155" name="Google Shape;1155;p187"/>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56" name="Google Shape;1156;p187"/>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157" name="Google Shape;1157;p187"/>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58" name="Google Shape;1158;p187"/>
          <p:cNvSpPr txBox="1"/>
          <p:nvPr>
            <p:ph idx="5"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59" name="Google Shape;1159;p187"/>
          <p:cNvSpPr txBox="1"/>
          <p:nvPr>
            <p:ph idx="6"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0" name="Google Shape;1160;p187"/>
          <p:cNvSpPr txBox="1"/>
          <p:nvPr>
            <p:ph idx="7"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list on image 4 points" showMasterSp="0">
  <p:cSld name="2_Bulletlist on image 4 points">
    <p:spTree>
      <p:nvGrpSpPr>
        <p:cNvPr id="1161" name="Shape 1161"/>
        <p:cNvGrpSpPr/>
        <p:nvPr/>
      </p:nvGrpSpPr>
      <p:grpSpPr>
        <a:xfrm>
          <a:off x="0" y="0"/>
          <a:ext cx="0" cy="0"/>
          <a:chOff x="0" y="0"/>
          <a:chExt cx="0" cy="0"/>
        </a:xfrm>
      </p:grpSpPr>
      <p:sp>
        <p:nvSpPr>
          <p:cNvPr id="1162" name="Google Shape;1162;p188"/>
          <p:cNvSpPr/>
          <p:nvPr>
            <p:ph idx="2" type="pic"/>
          </p:nvPr>
        </p:nvSpPr>
        <p:spPr>
          <a:xfrm>
            <a:off x="0" y="0"/>
            <a:ext cx="12192000" cy="6858000"/>
          </a:xfrm>
          <a:prstGeom prst="rect">
            <a:avLst/>
          </a:prstGeom>
          <a:noFill/>
          <a:ln>
            <a:noFill/>
          </a:ln>
        </p:spPr>
      </p:sp>
      <p:sp>
        <p:nvSpPr>
          <p:cNvPr id="1163" name="Google Shape;1163;p188"/>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64" name="Google Shape;1164;p188"/>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165" name="Google Shape;1165;p188"/>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66" name="Google Shape;1166;p188"/>
          <p:cNvSpPr txBox="1"/>
          <p:nvPr>
            <p:ph idx="5"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7" name="Google Shape;1167;p188"/>
          <p:cNvSpPr txBox="1"/>
          <p:nvPr>
            <p:ph idx="6"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8" name="Google Shape;1168;p188"/>
          <p:cNvSpPr txBox="1"/>
          <p:nvPr>
            <p:ph idx="7"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69" name="Google Shape;1169;p188"/>
          <p:cNvSpPr txBox="1"/>
          <p:nvPr>
            <p:ph idx="8"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107" name="Shape 107"/>
        <p:cNvGrpSpPr/>
        <p:nvPr/>
      </p:nvGrpSpPr>
      <p:grpSpPr>
        <a:xfrm>
          <a:off x="0" y="0"/>
          <a:ext cx="0" cy="0"/>
          <a:chOff x="0" y="0"/>
          <a:chExt cx="0" cy="0"/>
        </a:xfrm>
      </p:grpSpPr>
      <p:sp>
        <p:nvSpPr>
          <p:cNvPr id="108" name="Google Shape;108;p16"/>
          <p:cNvSpPr txBox="1"/>
          <p:nvPr>
            <p:ph idx="1" type="body"/>
          </p:nvPr>
        </p:nvSpPr>
        <p:spPr>
          <a:xfrm>
            <a:off x="2091086" y="2009679"/>
            <a:ext cx="8009828" cy="3606800"/>
          </a:xfrm>
          <a:prstGeom prst="rect">
            <a:avLst/>
          </a:prstGeom>
          <a:noFill/>
          <a:ln>
            <a:noFill/>
          </a:ln>
        </p:spPr>
        <p:txBody>
          <a:bodyPr anchorCtr="0" anchor="t" bIns="45700" lIns="91425" spcFirstLastPara="1" rIns="91425" wrap="square" tIns="0">
            <a:noAutofit/>
          </a:bodyPr>
          <a:lstStyle>
            <a:lvl1pPr indent="-364045" lvl="0" marL="457200" algn="l">
              <a:lnSpc>
                <a:spcPct val="110000"/>
              </a:lnSpc>
              <a:spcBef>
                <a:spcPts val="2533"/>
              </a:spcBef>
              <a:spcAft>
                <a:spcPts val="0"/>
              </a:spcAft>
              <a:buClr>
                <a:schemeClr val="accent3"/>
              </a:buClr>
              <a:buSzPts val="2133"/>
              <a:buFont typeface="Arial"/>
              <a:buChar char="•"/>
              <a:defRPr sz="2133"/>
            </a:lvl1pPr>
            <a:lvl2pPr indent="-364045" lvl="1" marL="914400" algn="l">
              <a:lnSpc>
                <a:spcPct val="110000"/>
              </a:lnSpc>
              <a:spcBef>
                <a:spcPts val="2533"/>
              </a:spcBef>
              <a:spcAft>
                <a:spcPts val="0"/>
              </a:spcAft>
              <a:buClr>
                <a:schemeClr val="accent3"/>
              </a:buClr>
              <a:buSzPts val="2133"/>
              <a:buFont typeface="Arial"/>
              <a:buChar char="•"/>
              <a:defRPr sz="2133">
                <a:solidFill>
                  <a:srgbClr val="FF0000"/>
                </a:solidFill>
              </a:defRPr>
            </a:lvl2pPr>
            <a:lvl3pPr indent="-364045" lvl="2" marL="1371600" algn="l">
              <a:lnSpc>
                <a:spcPct val="110000"/>
              </a:lnSpc>
              <a:spcBef>
                <a:spcPts val="427"/>
              </a:spcBef>
              <a:spcAft>
                <a:spcPts val="0"/>
              </a:spcAft>
              <a:buSzPts val="2133"/>
              <a:buChar char="▪"/>
              <a:defRPr sz="2133"/>
            </a:lvl3pPr>
            <a:lvl4pPr indent="-364045" lvl="3" marL="1828800" algn="l">
              <a:lnSpc>
                <a:spcPct val="110000"/>
              </a:lnSpc>
              <a:spcBef>
                <a:spcPts val="427"/>
              </a:spcBef>
              <a:spcAft>
                <a:spcPts val="0"/>
              </a:spcAft>
              <a:buSzPts val="2133"/>
              <a:buChar char="▪"/>
              <a:defRPr sz="2133"/>
            </a:lvl4pPr>
            <a:lvl5pPr indent="-364045" lvl="4" marL="2286000" algn="l">
              <a:spcBef>
                <a:spcPts val="427"/>
              </a:spcBef>
              <a:spcAft>
                <a:spcPts val="0"/>
              </a:spcAft>
              <a:buSzPts val="2133"/>
              <a:buChar char="▪"/>
              <a:defRPr sz="21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 name="Google Shape;109;p16"/>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list on image 5 points" showMasterSp="0">
  <p:cSld name="3_Bulletlist on image 5 points">
    <p:spTree>
      <p:nvGrpSpPr>
        <p:cNvPr id="1170" name="Shape 1170"/>
        <p:cNvGrpSpPr/>
        <p:nvPr/>
      </p:nvGrpSpPr>
      <p:grpSpPr>
        <a:xfrm>
          <a:off x="0" y="0"/>
          <a:ext cx="0" cy="0"/>
          <a:chOff x="0" y="0"/>
          <a:chExt cx="0" cy="0"/>
        </a:xfrm>
      </p:grpSpPr>
      <p:sp>
        <p:nvSpPr>
          <p:cNvPr id="1171" name="Google Shape;1171;p189"/>
          <p:cNvSpPr/>
          <p:nvPr>
            <p:ph idx="2" type="pic"/>
          </p:nvPr>
        </p:nvSpPr>
        <p:spPr>
          <a:xfrm>
            <a:off x="0" y="0"/>
            <a:ext cx="12192000" cy="6858000"/>
          </a:xfrm>
          <a:prstGeom prst="rect">
            <a:avLst/>
          </a:prstGeom>
          <a:noFill/>
          <a:ln>
            <a:noFill/>
          </a:ln>
        </p:spPr>
      </p:sp>
      <p:sp>
        <p:nvSpPr>
          <p:cNvPr id="1172" name="Google Shape;1172;p189"/>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73" name="Google Shape;1173;p189"/>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174" name="Google Shape;1174;p18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75" name="Google Shape;1175;p189"/>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6" name="Google Shape;1176;p189"/>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7" name="Google Shape;1177;p189"/>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8" name="Google Shape;1178;p189"/>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9" name="Google Shape;1179;p189"/>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list on image 5 points" showMasterSp="0">
  <p:cSld name="4_Bulletlist on image 5 points">
    <p:spTree>
      <p:nvGrpSpPr>
        <p:cNvPr id="1180" name="Shape 1180"/>
        <p:cNvGrpSpPr/>
        <p:nvPr/>
      </p:nvGrpSpPr>
      <p:grpSpPr>
        <a:xfrm>
          <a:off x="0" y="0"/>
          <a:ext cx="0" cy="0"/>
          <a:chOff x="0" y="0"/>
          <a:chExt cx="0" cy="0"/>
        </a:xfrm>
      </p:grpSpPr>
      <p:sp>
        <p:nvSpPr>
          <p:cNvPr id="1181" name="Google Shape;1181;p190"/>
          <p:cNvSpPr/>
          <p:nvPr>
            <p:ph idx="2" type="pic"/>
          </p:nvPr>
        </p:nvSpPr>
        <p:spPr>
          <a:xfrm>
            <a:off x="0" y="0"/>
            <a:ext cx="12192000" cy="6858000"/>
          </a:xfrm>
          <a:prstGeom prst="rect">
            <a:avLst/>
          </a:prstGeom>
          <a:noFill/>
          <a:ln>
            <a:noFill/>
          </a:ln>
        </p:spPr>
      </p:sp>
      <p:sp>
        <p:nvSpPr>
          <p:cNvPr id="1182" name="Google Shape;1182;p190"/>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228600" lvl="0" marL="457200" marR="0" algn="l">
              <a:lnSpc>
                <a:spcPct val="110000"/>
              </a:lnSpc>
              <a:spcBef>
                <a:spcPts val="416"/>
              </a:spcBef>
              <a:spcAft>
                <a:spcPts val="0"/>
              </a:spcAft>
              <a:buClr>
                <a:srgbClr val="9BBAD5"/>
              </a:buClr>
              <a:buSzPts val="2133"/>
              <a:buFont typeface="Calibri"/>
              <a:buNone/>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183" name="Google Shape;1183;p190"/>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184" name="Google Shape;1184;p19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85" name="Google Shape;1185;p190"/>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86" name="Google Shape;1186;p190"/>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87" name="Google Shape;1187;p190"/>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88" name="Google Shape;1188;p190"/>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89" name="Google Shape;1189;p190"/>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1190" name="Shape 1190"/>
        <p:cNvGrpSpPr/>
        <p:nvPr/>
      </p:nvGrpSpPr>
      <p:grpSpPr>
        <a:xfrm>
          <a:off x="0" y="0"/>
          <a:ext cx="0" cy="0"/>
          <a:chOff x="0" y="0"/>
          <a:chExt cx="0" cy="0"/>
        </a:xfrm>
      </p:grpSpPr>
      <p:sp>
        <p:nvSpPr>
          <p:cNvPr id="1191" name="Google Shape;1191;p191"/>
          <p:cNvSpPr txBox="1"/>
          <p:nvPr>
            <p:ph idx="1" type="body"/>
          </p:nvPr>
        </p:nvSpPr>
        <p:spPr>
          <a:xfrm>
            <a:off x="2091086" y="2009679"/>
            <a:ext cx="8009828" cy="3606800"/>
          </a:xfrm>
          <a:prstGeom prst="rect">
            <a:avLst/>
          </a:prstGeom>
          <a:noFill/>
          <a:ln>
            <a:noFill/>
          </a:ln>
        </p:spPr>
        <p:txBody>
          <a:bodyPr anchorCtr="0" anchor="t" bIns="45700" lIns="91425" spcFirstLastPara="1" rIns="91425" wrap="square" tIns="0">
            <a:noAutofit/>
          </a:bodyPr>
          <a:lstStyle>
            <a:lvl1pPr indent="-364045" lvl="0" marL="457200" algn="l">
              <a:lnSpc>
                <a:spcPct val="110000"/>
              </a:lnSpc>
              <a:spcBef>
                <a:spcPts val="2533"/>
              </a:spcBef>
              <a:spcAft>
                <a:spcPts val="0"/>
              </a:spcAft>
              <a:buClr>
                <a:schemeClr val="accent3"/>
              </a:buClr>
              <a:buSzPts val="2133"/>
              <a:buFont typeface="Arial"/>
              <a:buChar char="•"/>
              <a:defRPr sz="2133"/>
            </a:lvl1pPr>
            <a:lvl2pPr indent="-364045" lvl="1" marL="914400" algn="l">
              <a:lnSpc>
                <a:spcPct val="110000"/>
              </a:lnSpc>
              <a:spcBef>
                <a:spcPts val="2533"/>
              </a:spcBef>
              <a:spcAft>
                <a:spcPts val="0"/>
              </a:spcAft>
              <a:buClr>
                <a:schemeClr val="accent3"/>
              </a:buClr>
              <a:buSzPts val="2133"/>
              <a:buFont typeface="Arial"/>
              <a:buChar char="•"/>
              <a:defRPr sz="2133">
                <a:solidFill>
                  <a:srgbClr val="FF0000"/>
                </a:solidFill>
              </a:defRPr>
            </a:lvl2pPr>
            <a:lvl3pPr indent="-364045" lvl="2" marL="1371600" algn="l">
              <a:lnSpc>
                <a:spcPct val="110000"/>
              </a:lnSpc>
              <a:spcBef>
                <a:spcPts val="427"/>
              </a:spcBef>
              <a:spcAft>
                <a:spcPts val="0"/>
              </a:spcAft>
              <a:buSzPts val="2133"/>
              <a:buChar char="▪"/>
              <a:defRPr sz="2133"/>
            </a:lvl3pPr>
            <a:lvl4pPr indent="-364045" lvl="3" marL="1828800" algn="l">
              <a:lnSpc>
                <a:spcPct val="110000"/>
              </a:lnSpc>
              <a:spcBef>
                <a:spcPts val="427"/>
              </a:spcBef>
              <a:spcAft>
                <a:spcPts val="0"/>
              </a:spcAft>
              <a:buSzPts val="2133"/>
              <a:buChar char="▪"/>
              <a:defRPr sz="2133"/>
            </a:lvl4pPr>
            <a:lvl5pPr indent="-364045" lvl="4" marL="2286000" algn="l">
              <a:spcBef>
                <a:spcPts val="427"/>
              </a:spcBef>
              <a:spcAft>
                <a:spcPts val="0"/>
              </a:spcAft>
              <a:buSzPts val="2133"/>
              <a:buChar char="▪"/>
              <a:defRPr sz="21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2" name="Google Shape;1192;p191"/>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3 points V1">
  <p:cSld name="1_Basic slide 3 points V1">
    <p:spTree>
      <p:nvGrpSpPr>
        <p:cNvPr id="1193" name="Shape 1193"/>
        <p:cNvGrpSpPr/>
        <p:nvPr/>
      </p:nvGrpSpPr>
      <p:grpSpPr>
        <a:xfrm>
          <a:off x="0" y="0"/>
          <a:ext cx="0" cy="0"/>
          <a:chOff x="0" y="0"/>
          <a:chExt cx="0" cy="0"/>
        </a:xfrm>
      </p:grpSpPr>
      <p:sp>
        <p:nvSpPr>
          <p:cNvPr id="1194" name="Google Shape;1194;p192"/>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95" name="Google Shape;1195;p192"/>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196" name="Google Shape;1196;p192"/>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7" name="Google Shape;1197;p192"/>
          <p:cNvSpPr txBox="1"/>
          <p:nvPr>
            <p:ph idx="3"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8" name="Google Shape;1198;p192"/>
          <p:cNvSpPr txBox="1"/>
          <p:nvPr>
            <p:ph idx="4"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99" name="Google Shape;1199;p192"/>
          <p:cNvSpPr txBox="1"/>
          <p:nvPr>
            <p:ph idx="5"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4 points V1">
  <p:cSld name="3_Basic slide 4 points V1">
    <p:spTree>
      <p:nvGrpSpPr>
        <p:cNvPr id="1200" name="Shape 1200"/>
        <p:cNvGrpSpPr/>
        <p:nvPr/>
      </p:nvGrpSpPr>
      <p:grpSpPr>
        <a:xfrm>
          <a:off x="0" y="0"/>
          <a:ext cx="0" cy="0"/>
          <a:chOff x="0" y="0"/>
          <a:chExt cx="0" cy="0"/>
        </a:xfrm>
      </p:grpSpPr>
      <p:sp>
        <p:nvSpPr>
          <p:cNvPr id="1201" name="Google Shape;1201;p193"/>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02" name="Google Shape;1202;p193"/>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03" name="Google Shape;1203;p193"/>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4" name="Google Shape;1204;p193"/>
          <p:cNvSpPr txBox="1"/>
          <p:nvPr>
            <p:ph idx="3"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5" name="Google Shape;1205;p193"/>
          <p:cNvSpPr txBox="1"/>
          <p:nvPr>
            <p:ph idx="4"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6" name="Google Shape;1206;p193"/>
          <p:cNvSpPr txBox="1"/>
          <p:nvPr>
            <p:ph idx="5"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7" name="Google Shape;1207;p193"/>
          <p:cNvSpPr txBox="1"/>
          <p:nvPr>
            <p:ph idx="6"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5 points V1">
  <p:cSld name="2_Basic slide 5 points V1">
    <p:spTree>
      <p:nvGrpSpPr>
        <p:cNvPr id="1208" name="Shape 1208"/>
        <p:cNvGrpSpPr/>
        <p:nvPr/>
      </p:nvGrpSpPr>
      <p:grpSpPr>
        <a:xfrm>
          <a:off x="0" y="0"/>
          <a:ext cx="0" cy="0"/>
          <a:chOff x="0" y="0"/>
          <a:chExt cx="0" cy="0"/>
        </a:xfrm>
      </p:grpSpPr>
      <p:sp>
        <p:nvSpPr>
          <p:cNvPr id="1209" name="Google Shape;1209;p194"/>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0" name="Google Shape;1210;p194"/>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11" name="Google Shape;1211;p194"/>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2" name="Google Shape;1212;p194"/>
          <p:cNvSpPr txBox="1"/>
          <p:nvPr>
            <p:ph idx="3"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3" name="Google Shape;1213;p194"/>
          <p:cNvSpPr txBox="1"/>
          <p:nvPr>
            <p:ph idx="4"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4" name="Google Shape;1214;p194"/>
          <p:cNvSpPr txBox="1"/>
          <p:nvPr>
            <p:ph idx="5"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5" name="Google Shape;1215;p194"/>
          <p:cNvSpPr txBox="1"/>
          <p:nvPr>
            <p:ph idx="6"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6" name="Google Shape;1216;p194"/>
          <p:cNvSpPr txBox="1"/>
          <p:nvPr>
            <p:ph idx="7"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image">
  <p:cSld name="Basic slide + image">
    <p:spTree>
      <p:nvGrpSpPr>
        <p:cNvPr id="1217" name="Shape 1217"/>
        <p:cNvGrpSpPr/>
        <p:nvPr/>
      </p:nvGrpSpPr>
      <p:grpSpPr>
        <a:xfrm>
          <a:off x="0" y="0"/>
          <a:ext cx="0" cy="0"/>
          <a:chOff x="0" y="0"/>
          <a:chExt cx="0" cy="0"/>
        </a:xfrm>
      </p:grpSpPr>
      <p:sp>
        <p:nvSpPr>
          <p:cNvPr id="1218" name="Google Shape;1218;p195"/>
          <p:cNvSpPr txBox="1"/>
          <p:nvPr>
            <p:ph idx="1"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9" name="Google Shape;1219;p195"/>
          <p:cNvSpPr/>
          <p:nvPr>
            <p:ph idx="2" type="pic"/>
          </p:nvPr>
        </p:nvSpPr>
        <p:spPr>
          <a:xfrm>
            <a:off x="895109" y="1758951"/>
            <a:ext cx="2993208" cy="4074583"/>
          </a:xfrm>
          <a:prstGeom prst="rect">
            <a:avLst/>
          </a:prstGeom>
          <a:noFill/>
          <a:ln>
            <a:noFill/>
          </a:ln>
        </p:spPr>
      </p:sp>
      <p:sp>
        <p:nvSpPr>
          <p:cNvPr id="1220" name="Google Shape;1220;p195"/>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 image 3 points">
  <p:cSld name="1_Basic slide + image 3 points">
    <p:spTree>
      <p:nvGrpSpPr>
        <p:cNvPr id="1221" name="Shape 1221"/>
        <p:cNvGrpSpPr/>
        <p:nvPr/>
      </p:nvGrpSpPr>
      <p:grpSpPr>
        <a:xfrm>
          <a:off x="0" y="0"/>
          <a:ext cx="0" cy="0"/>
          <a:chOff x="0" y="0"/>
          <a:chExt cx="0" cy="0"/>
        </a:xfrm>
      </p:grpSpPr>
      <p:sp>
        <p:nvSpPr>
          <p:cNvPr id="1222" name="Google Shape;1222;p196"/>
          <p:cNvSpPr/>
          <p:nvPr>
            <p:ph idx="2" type="pic"/>
          </p:nvPr>
        </p:nvSpPr>
        <p:spPr>
          <a:xfrm>
            <a:off x="895109" y="1758951"/>
            <a:ext cx="2993208" cy="4074583"/>
          </a:xfrm>
          <a:prstGeom prst="rect">
            <a:avLst/>
          </a:prstGeom>
          <a:noFill/>
          <a:ln>
            <a:noFill/>
          </a:ln>
        </p:spPr>
      </p:sp>
      <p:sp>
        <p:nvSpPr>
          <p:cNvPr id="1223" name="Google Shape;1223;p196"/>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24" name="Google Shape;1224;p196"/>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25" name="Google Shape;1225;p196"/>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6" name="Google Shape;1226;p196"/>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7" name="Google Shape;1227;p196"/>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8" name="Google Shape;1228;p196"/>
          <p:cNvSpPr txBox="1"/>
          <p:nvPr>
            <p:ph idx="6"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 image 4 points">
  <p:cSld name="2_Basic slide + image 4 points">
    <p:spTree>
      <p:nvGrpSpPr>
        <p:cNvPr id="1229" name="Shape 1229"/>
        <p:cNvGrpSpPr/>
        <p:nvPr/>
      </p:nvGrpSpPr>
      <p:grpSpPr>
        <a:xfrm>
          <a:off x="0" y="0"/>
          <a:ext cx="0" cy="0"/>
          <a:chOff x="0" y="0"/>
          <a:chExt cx="0" cy="0"/>
        </a:xfrm>
      </p:grpSpPr>
      <p:sp>
        <p:nvSpPr>
          <p:cNvPr id="1230" name="Google Shape;1230;p197"/>
          <p:cNvSpPr/>
          <p:nvPr>
            <p:ph idx="2" type="pic"/>
          </p:nvPr>
        </p:nvSpPr>
        <p:spPr>
          <a:xfrm>
            <a:off x="895109" y="1758951"/>
            <a:ext cx="2993208" cy="4074583"/>
          </a:xfrm>
          <a:prstGeom prst="rect">
            <a:avLst/>
          </a:prstGeom>
          <a:noFill/>
          <a:ln>
            <a:noFill/>
          </a:ln>
        </p:spPr>
      </p:sp>
      <p:sp>
        <p:nvSpPr>
          <p:cNvPr id="1231" name="Google Shape;1231;p197"/>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32" name="Google Shape;1232;p197"/>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33" name="Google Shape;1233;p197"/>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4" name="Google Shape;1234;p197"/>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5" name="Google Shape;1235;p197"/>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6" name="Google Shape;1236;p197"/>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7" name="Google Shape;1237;p197"/>
          <p:cNvSpPr txBox="1"/>
          <p:nvPr>
            <p:ph idx="7"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 image 5 points">
  <p:cSld name="3_Basic slide + image 5 points">
    <p:spTree>
      <p:nvGrpSpPr>
        <p:cNvPr id="1238" name="Shape 1238"/>
        <p:cNvGrpSpPr/>
        <p:nvPr/>
      </p:nvGrpSpPr>
      <p:grpSpPr>
        <a:xfrm>
          <a:off x="0" y="0"/>
          <a:ext cx="0" cy="0"/>
          <a:chOff x="0" y="0"/>
          <a:chExt cx="0" cy="0"/>
        </a:xfrm>
      </p:grpSpPr>
      <p:sp>
        <p:nvSpPr>
          <p:cNvPr id="1239" name="Google Shape;1239;p198"/>
          <p:cNvSpPr/>
          <p:nvPr>
            <p:ph idx="2" type="pic"/>
          </p:nvPr>
        </p:nvSpPr>
        <p:spPr>
          <a:xfrm>
            <a:off x="895109" y="1758951"/>
            <a:ext cx="2993208" cy="4074583"/>
          </a:xfrm>
          <a:prstGeom prst="rect">
            <a:avLst/>
          </a:prstGeom>
          <a:noFill/>
          <a:ln>
            <a:noFill/>
          </a:ln>
        </p:spPr>
      </p:sp>
      <p:sp>
        <p:nvSpPr>
          <p:cNvPr id="1240" name="Google Shape;1240;p198"/>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41" name="Google Shape;1241;p198"/>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42" name="Google Shape;1242;p198"/>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3" name="Google Shape;1243;p198"/>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4" name="Google Shape;1244;p198"/>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5" name="Google Shape;1245;p198"/>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6" name="Google Shape;1246;p198"/>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47" name="Google Shape;1247;p198"/>
          <p:cNvSpPr txBox="1"/>
          <p:nvPr>
            <p:ph idx="8"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10" name="Shape 110"/>
        <p:cNvGrpSpPr/>
        <p:nvPr/>
      </p:nvGrpSpPr>
      <p:grpSpPr>
        <a:xfrm>
          <a:off x="0" y="0"/>
          <a:ext cx="0" cy="0"/>
          <a:chOff x="0" y="0"/>
          <a:chExt cx="0" cy="0"/>
        </a:xfrm>
      </p:grpSpPr>
      <p:sp>
        <p:nvSpPr>
          <p:cNvPr id="111" name="Google Shape;111;p53"/>
          <p:cNvSpPr/>
          <p:nvPr>
            <p:ph idx="2" type="pic"/>
          </p:nvPr>
        </p:nvSpPr>
        <p:spPr>
          <a:xfrm>
            <a:off x="4234" y="0"/>
            <a:ext cx="12187767" cy="6858000"/>
          </a:xfrm>
          <a:prstGeom prst="rect">
            <a:avLst/>
          </a:prstGeom>
          <a:noFill/>
          <a:ln>
            <a:noFill/>
          </a:ln>
        </p:spPr>
      </p:sp>
      <p:sp>
        <p:nvSpPr>
          <p:cNvPr id="112" name="Google Shape;112;p53"/>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13" name="Google Shape;113;p53"/>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pic>
        <p:nvPicPr>
          <p:cNvPr descr="A close up of a sign&#10;&#10;Description automatically generated" id="114" name="Google Shape;114;p53"/>
          <p:cNvPicPr preferRelativeResize="0"/>
          <p:nvPr/>
        </p:nvPicPr>
        <p:blipFill rotWithShape="1">
          <a:blip r:embed="rId3">
            <a:alphaModFix/>
          </a:blip>
          <a:srcRect b="0" l="0" r="0" t="0"/>
          <a:stretch/>
        </p:blipFill>
        <p:spPr>
          <a:xfrm>
            <a:off x="4118213" y="3959906"/>
            <a:ext cx="5293311" cy="1596047"/>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yers involved 3 points" showMasterSp="0">
  <p:cSld name="1_Players involved 3 points">
    <p:spTree>
      <p:nvGrpSpPr>
        <p:cNvPr id="1248" name="Shape 1248"/>
        <p:cNvGrpSpPr/>
        <p:nvPr/>
      </p:nvGrpSpPr>
      <p:grpSpPr>
        <a:xfrm>
          <a:off x="0" y="0"/>
          <a:ext cx="0" cy="0"/>
          <a:chOff x="0" y="0"/>
          <a:chExt cx="0" cy="0"/>
        </a:xfrm>
      </p:grpSpPr>
      <p:sp>
        <p:nvSpPr>
          <p:cNvPr id="1249" name="Google Shape;1249;p199"/>
          <p:cNvSpPr/>
          <p:nvPr>
            <p:ph idx="2" type="pic"/>
          </p:nvPr>
        </p:nvSpPr>
        <p:spPr>
          <a:xfrm>
            <a:off x="0" y="1"/>
            <a:ext cx="12192000" cy="6857999"/>
          </a:xfrm>
          <a:prstGeom prst="rect">
            <a:avLst/>
          </a:prstGeom>
          <a:noFill/>
          <a:ln>
            <a:noFill/>
          </a:ln>
        </p:spPr>
      </p:sp>
      <p:sp>
        <p:nvSpPr>
          <p:cNvPr id="1250" name="Google Shape;1250;p199"/>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1" name="Google Shape;1251;p199"/>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2" name="Google Shape;1252;p199"/>
          <p:cNvSpPr/>
          <p:nvPr>
            <p:ph idx="4" type="pic"/>
          </p:nvPr>
        </p:nvSpPr>
        <p:spPr>
          <a:xfrm>
            <a:off x="2006601" y="2531535"/>
            <a:ext cx="1218879" cy="1218664"/>
          </a:xfrm>
          <a:prstGeom prst="rect">
            <a:avLst/>
          </a:prstGeom>
          <a:noFill/>
          <a:ln>
            <a:noFill/>
          </a:ln>
        </p:spPr>
      </p:sp>
      <p:pic>
        <p:nvPicPr>
          <p:cNvPr id="1253" name="Google Shape;1253;p199"/>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254" name="Google Shape;1254;p199"/>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55" name="Google Shape;1255;p199"/>
          <p:cNvSpPr txBox="1"/>
          <p:nvPr>
            <p:ph idx="7"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6" name="Google Shape;1256;p199"/>
          <p:cNvSpPr txBox="1"/>
          <p:nvPr>
            <p:ph idx="8"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57" name="Google Shape;1257;p199"/>
          <p:cNvSpPr txBox="1"/>
          <p:nvPr>
            <p:ph idx="9"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layers involved 4 points" showMasterSp="0">
  <p:cSld name="2_Players involved 4 points">
    <p:spTree>
      <p:nvGrpSpPr>
        <p:cNvPr id="1258" name="Shape 1258"/>
        <p:cNvGrpSpPr/>
        <p:nvPr/>
      </p:nvGrpSpPr>
      <p:grpSpPr>
        <a:xfrm>
          <a:off x="0" y="0"/>
          <a:ext cx="0" cy="0"/>
          <a:chOff x="0" y="0"/>
          <a:chExt cx="0" cy="0"/>
        </a:xfrm>
      </p:grpSpPr>
      <p:sp>
        <p:nvSpPr>
          <p:cNvPr id="1259" name="Google Shape;1259;p200"/>
          <p:cNvSpPr/>
          <p:nvPr>
            <p:ph idx="2" type="pic"/>
          </p:nvPr>
        </p:nvSpPr>
        <p:spPr>
          <a:xfrm>
            <a:off x="0" y="1"/>
            <a:ext cx="12192000" cy="6857999"/>
          </a:xfrm>
          <a:prstGeom prst="rect">
            <a:avLst/>
          </a:prstGeom>
          <a:noFill/>
          <a:ln>
            <a:noFill/>
          </a:ln>
        </p:spPr>
      </p:sp>
      <p:sp>
        <p:nvSpPr>
          <p:cNvPr id="1260" name="Google Shape;1260;p200"/>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1" name="Google Shape;1261;p200"/>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2" name="Google Shape;1262;p200"/>
          <p:cNvSpPr/>
          <p:nvPr>
            <p:ph idx="4" type="pic"/>
          </p:nvPr>
        </p:nvSpPr>
        <p:spPr>
          <a:xfrm>
            <a:off x="2006601" y="2531535"/>
            <a:ext cx="1218879" cy="1218664"/>
          </a:xfrm>
          <a:prstGeom prst="rect">
            <a:avLst/>
          </a:prstGeom>
          <a:noFill/>
          <a:ln>
            <a:noFill/>
          </a:ln>
        </p:spPr>
      </p:sp>
      <p:pic>
        <p:nvPicPr>
          <p:cNvPr id="1263" name="Google Shape;1263;p200"/>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264" name="Google Shape;1264;p200"/>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65" name="Google Shape;1265;p200"/>
          <p:cNvSpPr txBox="1"/>
          <p:nvPr>
            <p:ph idx="7"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6" name="Google Shape;1266;p200"/>
          <p:cNvSpPr txBox="1"/>
          <p:nvPr>
            <p:ph idx="8"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7" name="Google Shape;1267;p200"/>
          <p:cNvSpPr txBox="1"/>
          <p:nvPr>
            <p:ph idx="9"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68" name="Google Shape;1268;p200"/>
          <p:cNvSpPr txBox="1"/>
          <p:nvPr>
            <p:ph idx="13"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yers involved 5 points" showMasterSp="0">
  <p:cSld name="3_Players involved 5 points">
    <p:spTree>
      <p:nvGrpSpPr>
        <p:cNvPr id="1269" name="Shape 1269"/>
        <p:cNvGrpSpPr/>
        <p:nvPr/>
      </p:nvGrpSpPr>
      <p:grpSpPr>
        <a:xfrm>
          <a:off x="0" y="0"/>
          <a:ext cx="0" cy="0"/>
          <a:chOff x="0" y="0"/>
          <a:chExt cx="0" cy="0"/>
        </a:xfrm>
      </p:grpSpPr>
      <p:sp>
        <p:nvSpPr>
          <p:cNvPr id="1270" name="Google Shape;1270;p201"/>
          <p:cNvSpPr/>
          <p:nvPr>
            <p:ph idx="2" type="pic"/>
          </p:nvPr>
        </p:nvSpPr>
        <p:spPr>
          <a:xfrm>
            <a:off x="0" y="1"/>
            <a:ext cx="12192000" cy="6857999"/>
          </a:xfrm>
          <a:prstGeom prst="rect">
            <a:avLst/>
          </a:prstGeom>
          <a:noFill/>
          <a:ln>
            <a:noFill/>
          </a:ln>
        </p:spPr>
      </p:sp>
      <p:sp>
        <p:nvSpPr>
          <p:cNvPr id="1271" name="Google Shape;1271;p201"/>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72" name="Google Shape;1272;p201"/>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73" name="Google Shape;1273;p201"/>
          <p:cNvSpPr/>
          <p:nvPr>
            <p:ph idx="4" type="pic"/>
          </p:nvPr>
        </p:nvSpPr>
        <p:spPr>
          <a:xfrm>
            <a:off x="2006601" y="2531535"/>
            <a:ext cx="1218879" cy="1218664"/>
          </a:xfrm>
          <a:prstGeom prst="rect">
            <a:avLst/>
          </a:prstGeom>
          <a:noFill/>
          <a:ln>
            <a:noFill/>
          </a:ln>
        </p:spPr>
      </p:sp>
      <p:pic>
        <p:nvPicPr>
          <p:cNvPr id="1274" name="Google Shape;1274;p201"/>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275" name="Google Shape;1275;p201"/>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76" name="Google Shape;1276;p201"/>
          <p:cNvSpPr txBox="1"/>
          <p:nvPr>
            <p:ph idx="7"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77" name="Google Shape;1277;p201"/>
          <p:cNvSpPr txBox="1"/>
          <p:nvPr>
            <p:ph idx="8"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78" name="Google Shape;1278;p201"/>
          <p:cNvSpPr txBox="1"/>
          <p:nvPr>
            <p:ph idx="9"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79" name="Google Shape;1279;p201"/>
          <p:cNvSpPr txBox="1"/>
          <p:nvPr>
            <p:ph idx="13"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80" name="Google Shape;1280;p201"/>
          <p:cNvSpPr txBox="1"/>
          <p:nvPr>
            <p:ph idx="14"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81" name="Shape 1281"/>
        <p:cNvGrpSpPr/>
        <p:nvPr/>
      </p:nvGrpSpPr>
      <p:grpSpPr>
        <a:xfrm>
          <a:off x="0" y="0"/>
          <a:ext cx="0" cy="0"/>
          <a:chOff x="0" y="0"/>
          <a:chExt cx="0" cy="0"/>
        </a:xfrm>
      </p:grpSpPr>
      <p:sp>
        <p:nvSpPr>
          <p:cNvPr id="1282" name="Google Shape;1282;p202"/>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83" name="Shape 1283"/>
        <p:cNvGrpSpPr/>
        <p:nvPr/>
      </p:nvGrpSpPr>
      <p:grpSpPr>
        <a:xfrm>
          <a:off x="0" y="0"/>
          <a:ext cx="0" cy="0"/>
          <a:chOff x="0" y="0"/>
          <a:chExt cx="0" cy="0"/>
        </a:xfrm>
      </p:grpSpPr>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p:cSld name="Title and object">
    <p:spTree>
      <p:nvGrpSpPr>
        <p:cNvPr id="1284" name="Shape 1284"/>
        <p:cNvGrpSpPr/>
        <p:nvPr/>
      </p:nvGrpSpPr>
      <p:grpSpPr>
        <a:xfrm>
          <a:off x="0" y="0"/>
          <a:ext cx="0" cy="0"/>
          <a:chOff x="0" y="0"/>
          <a:chExt cx="0" cy="0"/>
        </a:xfrm>
      </p:grpSpPr>
      <p:sp>
        <p:nvSpPr>
          <p:cNvPr id="1285" name="Google Shape;1285;p204"/>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86" name="Google Shape;1286;p204"/>
          <p:cNvSpPr txBox="1"/>
          <p:nvPr>
            <p:ph idx="12" type="sldNum"/>
          </p:nvPr>
        </p:nvSpPr>
        <p:spPr>
          <a:xfrm>
            <a:off x="11132496" y="6351880"/>
            <a:ext cx="339837" cy="16927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87" name="Google Shape;1287;p204"/>
          <p:cNvSpPr txBox="1"/>
          <p:nvPr>
            <p:ph idx="2"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88" name="Google Shape;1288;p204"/>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289" name="Shape 1289"/>
        <p:cNvGrpSpPr/>
        <p:nvPr/>
      </p:nvGrpSpPr>
      <p:grpSpPr>
        <a:xfrm>
          <a:off x="0" y="0"/>
          <a:ext cx="0" cy="0"/>
          <a:chOff x="0" y="0"/>
          <a:chExt cx="0" cy="0"/>
        </a:xfrm>
      </p:grpSpPr>
      <p:sp>
        <p:nvSpPr>
          <p:cNvPr id="1290" name="Google Shape;1290;p205"/>
          <p:cNvSpPr txBox="1"/>
          <p:nvPr>
            <p:ph idx="1" type="body"/>
          </p:nvPr>
        </p:nvSpPr>
        <p:spPr>
          <a:xfrm>
            <a:off x="763303" y="1508400"/>
            <a:ext cx="10663379" cy="459000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1" name="Google Shape;1291;p205"/>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92" name="Shape 1292"/>
        <p:cNvGrpSpPr/>
        <p:nvPr/>
      </p:nvGrpSpPr>
      <p:grpSpPr>
        <a:xfrm>
          <a:off x="0" y="0"/>
          <a:ext cx="0" cy="0"/>
          <a:chOff x="0" y="0"/>
          <a:chExt cx="0" cy="0"/>
        </a:xfrm>
      </p:grpSpPr>
      <p:sp>
        <p:nvSpPr>
          <p:cNvPr id="1293" name="Google Shape;1293;p206"/>
          <p:cNvSpPr/>
          <p:nvPr>
            <p:ph idx="2" type="pic"/>
          </p:nvPr>
        </p:nvSpPr>
        <p:spPr>
          <a:xfrm>
            <a:off x="0" y="0"/>
            <a:ext cx="12192000" cy="6858000"/>
          </a:xfrm>
          <a:prstGeom prst="rect">
            <a:avLst/>
          </a:prstGeom>
          <a:noFill/>
          <a:ln>
            <a:noFill/>
          </a:ln>
        </p:spPr>
      </p:sp>
      <p:sp>
        <p:nvSpPr>
          <p:cNvPr id="1294" name="Google Shape;1294;p206"/>
          <p:cNvSpPr txBox="1"/>
          <p:nvPr>
            <p:ph type="title"/>
          </p:nvPr>
        </p:nvSpPr>
        <p:spPr>
          <a:xfrm>
            <a:off x="0" y="370391"/>
            <a:ext cx="6480000" cy="2145173"/>
          </a:xfrm>
          <a:prstGeom prst="rect">
            <a:avLst/>
          </a:prstGeom>
          <a:solidFill>
            <a:srgbClr val="033659">
              <a:alpha val="89803"/>
            </a:srgb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295" name="Google Shape;1295;p206"/>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oints layout" showMasterSp="0">
  <p:cSld name="Title Slide - 3 points layout">
    <p:spTree>
      <p:nvGrpSpPr>
        <p:cNvPr id="115" name="Shape 115"/>
        <p:cNvGrpSpPr/>
        <p:nvPr/>
      </p:nvGrpSpPr>
      <p:grpSpPr>
        <a:xfrm>
          <a:off x="0" y="0"/>
          <a:ext cx="0" cy="0"/>
          <a:chOff x="0" y="0"/>
          <a:chExt cx="0" cy="0"/>
        </a:xfrm>
      </p:grpSpPr>
      <p:sp>
        <p:nvSpPr>
          <p:cNvPr id="116" name="Google Shape;116;p54"/>
          <p:cNvSpPr/>
          <p:nvPr>
            <p:ph idx="2" type="pic"/>
          </p:nvPr>
        </p:nvSpPr>
        <p:spPr>
          <a:xfrm>
            <a:off x="4234" y="0"/>
            <a:ext cx="12187767" cy="6858000"/>
          </a:xfrm>
          <a:prstGeom prst="rect">
            <a:avLst/>
          </a:prstGeom>
          <a:noFill/>
          <a:ln>
            <a:noFill/>
          </a:ln>
        </p:spPr>
      </p:sp>
      <p:sp>
        <p:nvSpPr>
          <p:cNvPr id="117" name="Google Shape;117;p54"/>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18" name="Google Shape;118;p54"/>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19" name="Google Shape;119;p54"/>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0" name="Google Shape;120;p54"/>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54"/>
          <p:cNvSpPr txBox="1"/>
          <p:nvPr>
            <p:ph idx="5"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54"/>
          <p:cNvSpPr txBox="1"/>
          <p:nvPr>
            <p:ph idx="6"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38"/>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38"/>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4 points layout" showMasterSp="0">
  <p:cSld name="Title Slide - 4 points layout">
    <p:spTree>
      <p:nvGrpSpPr>
        <p:cNvPr id="123" name="Shape 123"/>
        <p:cNvGrpSpPr/>
        <p:nvPr/>
      </p:nvGrpSpPr>
      <p:grpSpPr>
        <a:xfrm>
          <a:off x="0" y="0"/>
          <a:ext cx="0" cy="0"/>
          <a:chOff x="0" y="0"/>
          <a:chExt cx="0" cy="0"/>
        </a:xfrm>
      </p:grpSpPr>
      <p:sp>
        <p:nvSpPr>
          <p:cNvPr id="124" name="Google Shape;124;p55"/>
          <p:cNvSpPr/>
          <p:nvPr>
            <p:ph idx="2" type="pic"/>
          </p:nvPr>
        </p:nvSpPr>
        <p:spPr>
          <a:xfrm>
            <a:off x="4234" y="0"/>
            <a:ext cx="12187767" cy="6858000"/>
          </a:xfrm>
          <a:prstGeom prst="rect">
            <a:avLst/>
          </a:prstGeom>
          <a:noFill/>
          <a:ln>
            <a:noFill/>
          </a:ln>
        </p:spPr>
      </p:sp>
      <p:sp>
        <p:nvSpPr>
          <p:cNvPr id="125" name="Google Shape;125;p55"/>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26" name="Google Shape;126;p55"/>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27" name="Google Shape;127;p55"/>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28" name="Google Shape;128;p55"/>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 name="Google Shape;129;p55"/>
          <p:cNvSpPr txBox="1"/>
          <p:nvPr>
            <p:ph idx="5"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0" name="Google Shape;130;p55"/>
          <p:cNvSpPr txBox="1"/>
          <p:nvPr>
            <p:ph idx="6"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1" name="Google Shape;131;p55"/>
          <p:cNvSpPr txBox="1"/>
          <p:nvPr>
            <p:ph idx="7"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5 points layout" showMasterSp="0">
  <p:cSld name="Title Slide - 5 points layout">
    <p:spTree>
      <p:nvGrpSpPr>
        <p:cNvPr id="132" name="Shape 132"/>
        <p:cNvGrpSpPr/>
        <p:nvPr/>
      </p:nvGrpSpPr>
      <p:grpSpPr>
        <a:xfrm>
          <a:off x="0" y="0"/>
          <a:ext cx="0" cy="0"/>
          <a:chOff x="0" y="0"/>
          <a:chExt cx="0" cy="0"/>
        </a:xfrm>
      </p:grpSpPr>
      <p:sp>
        <p:nvSpPr>
          <p:cNvPr id="133" name="Google Shape;133;p56"/>
          <p:cNvSpPr/>
          <p:nvPr>
            <p:ph idx="2" type="pic"/>
          </p:nvPr>
        </p:nvSpPr>
        <p:spPr>
          <a:xfrm>
            <a:off x="4234" y="0"/>
            <a:ext cx="12187767" cy="6858000"/>
          </a:xfrm>
          <a:prstGeom prst="rect">
            <a:avLst/>
          </a:prstGeom>
          <a:noFill/>
          <a:ln>
            <a:noFill/>
          </a:ln>
        </p:spPr>
      </p:sp>
      <p:sp>
        <p:nvSpPr>
          <p:cNvPr id="134" name="Google Shape;134;p56"/>
          <p:cNvSpPr txBox="1"/>
          <p:nvPr>
            <p:ph type="title"/>
          </p:nvPr>
        </p:nvSpPr>
        <p:spPr>
          <a:xfrm>
            <a:off x="0" y="216060"/>
            <a:ext cx="11039808" cy="2145173"/>
          </a:xfrm>
          <a:prstGeom prst="rect">
            <a:avLst/>
          </a:prstGeom>
          <a:solidFill>
            <a:srgbClr val="00558F">
              <a:alpha val="89803"/>
            </a:srgb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135" name="Google Shape;135;p56"/>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136" name="Google Shape;136;p56"/>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37" name="Google Shape;137;p56"/>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8" name="Google Shape;138;p56"/>
          <p:cNvSpPr txBox="1"/>
          <p:nvPr>
            <p:ph idx="5"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9" name="Google Shape;139;p56"/>
          <p:cNvSpPr txBox="1"/>
          <p:nvPr>
            <p:ph idx="6"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0" name="Google Shape;140;p56"/>
          <p:cNvSpPr txBox="1"/>
          <p:nvPr>
            <p:ph idx="7"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1" name="Google Shape;141;p56"/>
          <p:cNvSpPr txBox="1"/>
          <p:nvPr>
            <p:ph idx="8"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oints" showMasterSp="0">
  <p:cSld name="1_Title Slide 3 points">
    <p:spTree>
      <p:nvGrpSpPr>
        <p:cNvPr id="142" name="Shape 142"/>
        <p:cNvGrpSpPr/>
        <p:nvPr/>
      </p:nvGrpSpPr>
      <p:grpSpPr>
        <a:xfrm>
          <a:off x="0" y="0"/>
          <a:ext cx="0" cy="0"/>
          <a:chOff x="0" y="0"/>
          <a:chExt cx="0" cy="0"/>
        </a:xfrm>
      </p:grpSpPr>
      <p:sp>
        <p:nvSpPr>
          <p:cNvPr id="143" name="Google Shape;143;p57"/>
          <p:cNvSpPr/>
          <p:nvPr>
            <p:ph idx="2" type="pic"/>
          </p:nvPr>
        </p:nvSpPr>
        <p:spPr>
          <a:xfrm>
            <a:off x="0" y="0"/>
            <a:ext cx="12192000" cy="6858000"/>
          </a:xfrm>
          <a:prstGeom prst="rect">
            <a:avLst/>
          </a:prstGeom>
          <a:noFill/>
          <a:ln>
            <a:noFill/>
          </a:ln>
        </p:spPr>
      </p:sp>
      <p:sp>
        <p:nvSpPr>
          <p:cNvPr id="144" name="Google Shape;144;p57"/>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5" name="Google Shape;145;p57"/>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46" name="Google Shape;146;p57"/>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7" name="Google Shape;147;p57"/>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8" name="Google Shape;148;p57"/>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oints" showMasterSp="0">
  <p:cSld name="1_Title Slide 4 points">
    <p:spTree>
      <p:nvGrpSpPr>
        <p:cNvPr id="149" name="Shape 149"/>
        <p:cNvGrpSpPr/>
        <p:nvPr/>
      </p:nvGrpSpPr>
      <p:grpSpPr>
        <a:xfrm>
          <a:off x="0" y="0"/>
          <a:ext cx="0" cy="0"/>
          <a:chOff x="0" y="0"/>
          <a:chExt cx="0" cy="0"/>
        </a:xfrm>
      </p:grpSpPr>
      <p:sp>
        <p:nvSpPr>
          <p:cNvPr id="150" name="Google Shape;150;p58"/>
          <p:cNvSpPr/>
          <p:nvPr>
            <p:ph idx="2" type="pic"/>
          </p:nvPr>
        </p:nvSpPr>
        <p:spPr>
          <a:xfrm>
            <a:off x="0" y="0"/>
            <a:ext cx="12192000" cy="6858000"/>
          </a:xfrm>
          <a:prstGeom prst="rect">
            <a:avLst/>
          </a:prstGeom>
          <a:noFill/>
          <a:ln>
            <a:noFill/>
          </a:ln>
        </p:spPr>
      </p:sp>
      <p:sp>
        <p:nvSpPr>
          <p:cNvPr id="151" name="Google Shape;151;p58"/>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2" name="Google Shape;152;p58"/>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53" name="Google Shape;153;p58"/>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4" name="Google Shape;154;p58"/>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5" name="Google Shape;155;p58"/>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6" name="Google Shape;156;p58"/>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oints" showMasterSp="0">
  <p:cSld name="1_Title Slide 5 points">
    <p:spTree>
      <p:nvGrpSpPr>
        <p:cNvPr id="157" name="Shape 157"/>
        <p:cNvGrpSpPr/>
        <p:nvPr/>
      </p:nvGrpSpPr>
      <p:grpSpPr>
        <a:xfrm>
          <a:off x="0" y="0"/>
          <a:ext cx="0" cy="0"/>
          <a:chOff x="0" y="0"/>
          <a:chExt cx="0" cy="0"/>
        </a:xfrm>
      </p:grpSpPr>
      <p:sp>
        <p:nvSpPr>
          <p:cNvPr id="158" name="Google Shape;158;p59"/>
          <p:cNvSpPr/>
          <p:nvPr>
            <p:ph idx="2" type="pic"/>
          </p:nvPr>
        </p:nvSpPr>
        <p:spPr>
          <a:xfrm>
            <a:off x="0" y="0"/>
            <a:ext cx="12192000" cy="6858000"/>
          </a:xfrm>
          <a:prstGeom prst="rect">
            <a:avLst/>
          </a:prstGeom>
          <a:noFill/>
          <a:ln>
            <a:noFill/>
          </a:ln>
        </p:spPr>
      </p:sp>
      <p:sp>
        <p:nvSpPr>
          <p:cNvPr id="159" name="Google Shape;159;p59"/>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0" name="Google Shape;160;p59"/>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61" name="Google Shape;161;p59"/>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2" name="Google Shape;162;p59"/>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 name="Google Shape;163;p59"/>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59"/>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5" name="Google Shape;165;p59"/>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1" showMasterSp="0">
  <p:cSld name="Quote V1">
    <p:spTree>
      <p:nvGrpSpPr>
        <p:cNvPr id="166" name="Shape 166"/>
        <p:cNvGrpSpPr/>
        <p:nvPr/>
      </p:nvGrpSpPr>
      <p:grpSpPr>
        <a:xfrm>
          <a:off x="0" y="0"/>
          <a:ext cx="0" cy="0"/>
          <a:chOff x="0" y="0"/>
          <a:chExt cx="0" cy="0"/>
        </a:xfrm>
      </p:grpSpPr>
      <p:sp>
        <p:nvSpPr>
          <p:cNvPr id="167" name="Google Shape;167;p60"/>
          <p:cNvSpPr/>
          <p:nvPr>
            <p:ph idx="2" type="pic"/>
          </p:nvPr>
        </p:nvSpPr>
        <p:spPr>
          <a:xfrm>
            <a:off x="0" y="0"/>
            <a:ext cx="12192000" cy="6858000"/>
          </a:xfrm>
          <a:prstGeom prst="rect">
            <a:avLst/>
          </a:prstGeom>
          <a:noFill/>
          <a:ln>
            <a:noFill/>
          </a:ln>
        </p:spPr>
      </p:sp>
      <p:sp>
        <p:nvSpPr>
          <p:cNvPr id="168" name="Google Shape;168;p60"/>
          <p:cNvSpPr txBox="1"/>
          <p:nvPr>
            <p:ph type="title"/>
          </p:nvPr>
        </p:nvSpPr>
        <p:spPr>
          <a:xfrm>
            <a:off x="1284943" y="1206910"/>
            <a:ext cx="9628864" cy="4444181"/>
          </a:xfrm>
          <a:prstGeom prst="rect">
            <a:avLst/>
          </a:prstGeom>
          <a:solidFill>
            <a:schemeClr val="dk1">
              <a:alpha val="89803"/>
            </a:schemeClr>
          </a:solidFill>
          <a:ln>
            <a:noFill/>
          </a:ln>
        </p:spPr>
        <p:txBody>
          <a:bodyPr anchorCtr="0" anchor="ctr" bIns="1080000" lIns="1080000" spcFirstLastPara="1" rIns="720000" wrap="square" tIns="360000">
            <a:noAutofit/>
          </a:bodyPr>
          <a:lstStyle>
            <a:lvl1pPr lvl="0" algn="l">
              <a:spcBef>
                <a:spcPts val="0"/>
              </a:spcBef>
              <a:spcAft>
                <a:spcPts val="0"/>
              </a:spcAft>
              <a:buSzPts val="1400"/>
              <a:buNone/>
              <a:defRPr sz="2667">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9" name="Google Shape;169;p60"/>
          <p:cNvSpPr txBox="1"/>
          <p:nvPr>
            <p:ph idx="1" type="body"/>
          </p:nvPr>
        </p:nvSpPr>
        <p:spPr>
          <a:xfrm>
            <a:off x="2680413" y="4043717"/>
            <a:ext cx="6544409" cy="69418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sz="1733">
                <a:solidFill>
                  <a:srgbClr val="D4E4F3"/>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0" name="Google Shape;170;p60"/>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Quote V2">
    <p:spTree>
      <p:nvGrpSpPr>
        <p:cNvPr id="171" name="Shape 171"/>
        <p:cNvGrpSpPr/>
        <p:nvPr/>
      </p:nvGrpSpPr>
      <p:grpSpPr>
        <a:xfrm>
          <a:off x="0" y="0"/>
          <a:ext cx="0" cy="0"/>
          <a:chOff x="0" y="0"/>
          <a:chExt cx="0" cy="0"/>
        </a:xfrm>
      </p:grpSpPr>
      <p:sp>
        <p:nvSpPr>
          <p:cNvPr id="172" name="Google Shape;172;p61"/>
          <p:cNvSpPr/>
          <p:nvPr>
            <p:ph idx="2" type="pic"/>
          </p:nvPr>
        </p:nvSpPr>
        <p:spPr>
          <a:xfrm>
            <a:off x="0" y="0"/>
            <a:ext cx="12192000" cy="6858000"/>
          </a:xfrm>
          <a:prstGeom prst="rect">
            <a:avLst/>
          </a:prstGeom>
          <a:noFill/>
          <a:ln>
            <a:noFill/>
          </a:ln>
        </p:spPr>
      </p:sp>
      <p:sp>
        <p:nvSpPr>
          <p:cNvPr id="173" name="Google Shape;173;p61"/>
          <p:cNvSpPr txBox="1"/>
          <p:nvPr>
            <p:ph type="title"/>
          </p:nvPr>
        </p:nvSpPr>
        <p:spPr>
          <a:xfrm>
            <a:off x="5524981" y="892484"/>
            <a:ext cx="5046564" cy="160764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3333">
                <a:solidFill>
                  <a:srgbClr val="22679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4" name="Google Shape;174;p61"/>
          <p:cNvSpPr txBox="1"/>
          <p:nvPr>
            <p:ph idx="1" type="body"/>
          </p:nvPr>
        </p:nvSpPr>
        <p:spPr>
          <a:xfrm>
            <a:off x="5539202" y="2635201"/>
            <a:ext cx="3211261" cy="420516"/>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b="0" i="1" sz="1733">
                <a:solidFill>
                  <a:srgbClr val="22679A"/>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st on image" showMasterSp="0">
  <p:cSld name="Bulletlist on image">
    <p:spTree>
      <p:nvGrpSpPr>
        <p:cNvPr id="175" name="Shape 175"/>
        <p:cNvGrpSpPr/>
        <p:nvPr/>
      </p:nvGrpSpPr>
      <p:grpSpPr>
        <a:xfrm>
          <a:off x="0" y="0"/>
          <a:ext cx="0" cy="0"/>
          <a:chOff x="0" y="0"/>
          <a:chExt cx="0" cy="0"/>
        </a:xfrm>
      </p:grpSpPr>
      <p:sp>
        <p:nvSpPr>
          <p:cNvPr id="176" name="Google Shape;176;p62"/>
          <p:cNvSpPr/>
          <p:nvPr>
            <p:ph idx="2" type="pic"/>
          </p:nvPr>
        </p:nvSpPr>
        <p:spPr>
          <a:xfrm>
            <a:off x="0" y="0"/>
            <a:ext cx="12192000" cy="6858000"/>
          </a:xfrm>
          <a:prstGeom prst="rect">
            <a:avLst/>
          </a:prstGeom>
          <a:noFill/>
          <a:ln>
            <a:noFill/>
          </a:ln>
        </p:spPr>
      </p:sp>
      <p:sp>
        <p:nvSpPr>
          <p:cNvPr id="177" name="Google Shape;177;p62"/>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8" name="Google Shape;178;p62"/>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list on image 3 points" showMasterSp="0">
  <p:cSld name="1_Bulletlist on image 3 points">
    <p:spTree>
      <p:nvGrpSpPr>
        <p:cNvPr id="179" name="Shape 179"/>
        <p:cNvGrpSpPr/>
        <p:nvPr/>
      </p:nvGrpSpPr>
      <p:grpSpPr>
        <a:xfrm>
          <a:off x="0" y="0"/>
          <a:ext cx="0" cy="0"/>
          <a:chOff x="0" y="0"/>
          <a:chExt cx="0" cy="0"/>
        </a:xfrm>
      </p:grpSpPr>
      <p:sp>
        <p:nvSpPr>
          <p:cNvPr id="180" name="Google Shape;180;p63"/>
          <p:cNvSpPr/>
          <p:nvPr>
            <p:ph idx="2" type="pic"/>
          </p:nvPr>
        </p:nvSpPr>
        <p:spPr>
          <a:xfrm>
            <a:off x="0" y="0"/>
            <a:ext cx="12192000" cy="6858000"/>
          </a:xfrm>
          <a:prstGeom prst="rect">
            <a:avLst/>
          </a:prstGeom>
          <a:noFill/>
          <a:ln>
            <a:noFill/>
          </a:ln>
        </p:spPr>
      </p:sp>
      <p:sp>
        <p:nvSpPr>
          <p:cNvPr id="181" name="Google Shape;181;p63"/>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82" name="Google Shape;182;p63"/>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83" name="Google Shape;183;p63"/>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84" name="Google Shape;184;p63"/>
          <p:cNvSpPr txBox="1"/>
          <p:nvPr>
            <p:ph idx="5"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5" name="Google Shape;185;p63"/>
          <p:cNvSpPr txBox="1"/>
          <p:nvPr>
            <p:ph idx="6"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6" name="Google Shape;186;p63"/>
          <p:cNvSpPr txBox="1"/>
          <p:nvPr>
            <p:ph idx="7"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list on image 4 points" showMasterSp="0">
  <p:cSld name="2_Bulletlist on image 4 points">
    <p:spTree>
      <p:nvGrpSpPr>
        <p:cNvPr id="187" name="Shape 187"/>
        <p:cNvGrpSpPr/>
        <p:nvPr/>
      </p:nvGrpSpPr>
      <p:grpSpPr>
        <a:xfrm>
          <a:off x="0" y="0"/>
          <a:ext cx="0" cy="0"/>
          <a:chOff x="0" y="0"/>
          <a:chExt cx="0" cy="0"/>
        </a:xfrm>
      </p:grpSpPr>
      <p:sp>
        <p:nvSpPr>
          <p:cNvPr id="188" name="Google Shape;188;p64"/>
          <p:cNvSpPr/>
          <p:nvPr>
            <p:ph idx="2" type="pic"/>
          </p:nvPr>
        </p:nvSpPr>
        <p:spPr>
          <a:xfrm>
            <a:off x="0" y="0"/>
            <a:ext cx="12192000" cy="6858000"/>
          </a:xfrm>
          <a:prstGeom prst="rect">
            <a:avLst/>
          </a:prstGeom>
          <a:noFill/>
          <a:ln>
            <a:noFill/>
          </a:ln>
        </p:spPr>
      </p:sp>
      <p:sp>
        <p:nvSpPr>
          <p:cNvPr id="189" name="Google Shape;189;p64"/>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90" name="Google Shape;190;p64"/>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191" name="Google Shape;191;p64"/>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192" name="Google Shape;192;p64"/>
          <p:cNvSpPr txBox="1"/>
          <p:nvPr>
            <p:ph idx="5"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3" name="Google Shape;193;p64"/>
          <p:cNvSpPr txBox="1"/>
          <p:nvPr>
            <p:ph idx="6"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4" name="Google Shape;194;p64"/>
          <p:cNvSpPr txBox="1"/>
          <p:nvPr>
            <p:ph idx="7"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5" name="Google Shape;195;p64"/>
          <p:cNvSpPr txBox="1"/>
          <p:nvPr>
            <p:ph idx="8"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Half">
  <p:cSld name="Half-Half">
    <p:spTree>
      <p:nvGrpSpPr>
        <p:cNvPr id="22" name="Shape 22"/>
        <p:cNvGrpSpPr/>
        <p:nvPr/>
      </p:nvGrpSpPr>
      <p:grpSpPr>
        <a:xfrm>
          <a:off x="0" y="0"/>
          <a:ext cx="0" cy="0"/>
          <a:chOff x="0" y="0"/>
          <a:chExt cx="0" cy="0"/>
        </a:xfrm>
      </p:grpSpPr>
      <p:sp>
        <p:nvSpPr>
          <p:cNvPr id="23" name="Google Shape;23;p39"/>
          <p:cNvSpPr/>
          <p:nvPr/>
        </p:nvSpPr>
        <p:spPr>
          <a:xfrm>
            <a:off x="5135517" y="0"/>
            <a:ext cx="7056483" cy="6858000"/>
          </a:xfrm>
          <a:prstGeom prst="rect">
            <a:avLst/>
          </a:prstGeom>
          <a:gradFill>
            <a:gsLst>
              <a:gs pos="0">
                <a:schemeClr val="accent1"/>
              </a:gs>
              <a:gs pos="100000">
                <a:schemeClr val="accent3"/>
              </a:gs>
            </a:gsLst>
            <a:lin ang="81000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rgbClr val="000000"/>
              </a:solidFill>
              <a:latin typeface="Libre Franklin"/>
              <a:ea typeface="Libre Franklin"/>
              <a:cs typeface="Libre Franklin"/>
              <a:sym typeface="Libre Franklin"/>
            </a:endParaRPr>
          </a:p>
        </p:txBody>
      </p:sp>
      <p:sp>
        <p:nvSpPr>
          <p:cNvPr id="24" name="Google Shape;24;p39"/>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p39"/>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list on image 5 points" showMasterSp="0">
  <p:cSld name="3_Bulletlist on image 5 points">
    <p:spTree>
      <p:nvGrpSpPr>
        <p:cNvPr id="196" name="Shape 196"/>
        <p:cNvGrpSpPr/>
        <p:nvPr/>
      </p:nvGrpSpPr>
      <p:grpSpPr>
        <a:xfrm>
          <a:off x="0" y="0"/>
          <a:ext cx="0" cy="0"/>
          <a:chOff x="0" y="0"/>
          <a:chExt cx="0" cy="0"/>
        </a:xfrm>
      </p:grpSpPr>
      <p:sp>
        <p:nvSpPr>
          <p:cNvPr id="197" name="Google Shape;197;p65"/>
          <p:cNvSpPr/>
          <p:nvPr>
            <p:ph idx="2" type="pic"/>
          </p:nvPr>
        </p:nvSpPr>
        <p:spPr>
          <a:xfrm>
            <a:off x="0" y="0"/>
            <a:ext cx="12192000" cy="6858000"/>
          </a:xfrm>
          <a:prstGeom prst="rect">
            <a:avLst/>
          </a:prstGeom>
          <a:noFill/>
          <a:ln>
            <a:noFill/>
          </a:ln>
        </p:spPr>
      </p:sp>
      <p:sp>
        <p:nvSpPr>
          <p:cNvPr id="198" name="Google Shape;198;p65"/>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99" name="Google Shape;199;p65"/>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200" name="Google Shape;200;p65"/>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01" name="Google Shape;201;p65"/>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2" name="Google Shape;202;p65"/>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3" name="Google Shape;203;p65"/>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4" name="Google Shape;204;p65"/>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5" name="Google Shape;205;p65"/>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list on image 5 points" showMasterSp="0">
  <p:cSld name="4_Bulletlist on image 5 points">
    <p:spTree>
      <p:nvGrpSpPr>
        <p:cNvPr id="206" name="Shape 206"/>
        <p:cNvGrpSpPr/>
        <p:nvPr/>
      </p:nvGrpSpPr>
      <p:grpSpPr>
        <a:xfrm>
          <a:off x="0" y="0"/>
          <a:ext cx="0" cy="0"/>
          <a:chOff x="0" y="0"/>
          <a:chExt cx="0" cy="0"/>
        </a:xfrm>
      </p:grpSpPr>
      <p:sp>
        <p:nvSpPr>
          <p:cNvPr id="207" name="Google Shape;207;p66"/>
          <p:cNvSpPr/>
          <p:nvPr>
            <p:ph idx="2" type="pic"/>
          </p:nvPr>
        </p:nvSpPr>
        <p:spPr>
          <a:xfrm>
            <a:off x="0" y="0"/>
            <a:ext cx="12192000" cy="6858000"/>
          </a:xfrm>
          <a:prstGeom prst="rect">
            <a:avLst/>
          </a:prstGeom>
          <a:noFill/>
          <a:ln>
            <a:noFill/>
          </a:ln>
        </p:spPr>
      </p:sp>
      <p:sp>
        <p:nvSpPr>
          <p:cNvPr id="208" name="Google Shape;208;p66"/>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228600" lvl="0" marL="457200" marR="0" algn="l">
              <a:lnSpc>
                <a:spcPct val="110000"/>
              </a:lnSpc>
              <a:spcBef>
                <a:spcPts val="416"/>
              </a:spcBef>
              <a:spcAft>
                <a:spcPts val="0"/>
              </a:spcAft>
              <a:buClr>
                <a:srgbClr val="9BBAD5"/>
              </a:buClr>
              <a:buSzPts val="2133"/>
              <a:buFont typeface="Calibri"/>
              <a:buNone/>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09" name="Google Shape;209;p66"/>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210" name="Google Shape;210;p66"/>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11" name="Google Shape;211;p66"/>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2" name="Google Shape;212;p66"/>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3" name="Google Shape;213;p66"/>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4" name="Google Shape;214;p66"/>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5" name="Google Shape;215;p66"/>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V1">
  <p:cSld name="Basic slide V1">
    <p:spTree>
      <p:nvGrpSpPr>
        <p:cNvPr id="216" name="Shape 216"/>
        <p:cNvGrpSpPr/>
        <p:nvPr/>
      </p:nvGrpSpPr>
      <p:grpSpPr>
        <a:xfrm>
          <a:off x="0" y="0"/>
          <a:ext cx="0" cy="0"/>
          <a:chOff x="0" y="0"/>
          <a:chExt cx="0" cy="0"/>
        </a:xfrm>
      </p:grpSpPr>
      <p:sp>
        <p:nvSpPr>
          <p:cNvPr id="217" name="Google Shape;217;p67"/>
          <p:cNvSpPr txBox="1"/>
          <p:nvPr>
            <p:ph idx="1"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8" name="Google Shape;218;p67"/>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3 points V1">
  <p:cSld name="1_Basic slide 3 points V1">
    <p:spTree>
      <p:nvGrpSpPr>
        <p:cNvPr id="219" name="Shape 219"/>
        <p:cNvGrpSpPr/>
        <p:nvPr/>
      </p:nvGrpSpPr>
      <p:grpSpPr>
        <a:xfrm>
          <a:off x="0" y="0"/>
          <a:ext cx="0" cy="0"/>
          <a:chOff x="0" y="0"/>
          <a:chExt cx="0" cy="0"/>
        </a:xfrm>
      </p:grpSpPr>
      <p:sp>
        <p:nvSpPr>
          <p:cNvPr id="220" name="Google Shape;220;p68"/>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1" name="Google Shape;221;p68"/>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22" name="Google Shape;222;p68"/>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3" name="Google Shape;223;p68"/>
          <p:cNvSpPr txBox="1"/>
          <p:nvPr>
            <p:ph idx="3"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4" name="Google Shape;224;p68"/>
          <p:cNvSpPr txBox="1"/>
          <p:nvPr>
            <p:ph idx="4"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5" name="Google Shape;225;p68"/>
          <p:cNvSpPr txBox="1"/>
          <p:nvPr>
            <p:ph idx="5"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4 points V1">
  <p:cSld name="3_Basic slide 4 points V1">
    <p:spTree>
      <p:nvGrpSpPr>
        <p:cNvPr id="226" name="Shape 226"/>
        <p:cNvGrpSpPr/>
        <p:nvPr/>
      </p:nvGrpSpPr>
      <p:grpSpPr>
        <a:xfrm>
          <a:off x="0" y="0"/>
          <a:ext cx="0" cy="0"/>
          <a:chOff x="0" y="0"/>
          <a:chExt cx="0" cy="0"/>
        </a:xfrm>
      </p:grpSpPr>
      <p:sp>
        <p:nvSpPr>
          <p:cNvPr id="227" name="Google Shape;227;p69"/>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8" name="Google Shape;228;p69"/>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29" name="Google Shape;229;p69"/>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0" name="Google Shape;230;p69"/>
          <p:cNvSpPr txBox="1"/>
          <p:nvPr>
            <p:ph idx="3"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1" name="Google Shape;231;p69"/>
          <p:cNvSpPr txBox="1"/>
          <p:nvPr>
            <p:ph idx="4"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2" name="Google Shape;232;p69"/>
          <p:cNvSpPr txBox="1"/>
          <p:nvPr>
            <p:ph idx="5"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3" name="Google Shape;233;p69"/>
          <p:cNvSpPr txBox="1"/>
          <p:nvPr>
            <p:ph idx="6"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5 points V1">
  <p:cSld name="2_Basic slide 5 points V1">
    <p:spTree>
      <p:nvGrpSpPr>
        <p:cNvPr id="234" name="Shape 234"/>
        <p:cNvGrpSpPr/>
        <p:nvPr/>
      </p:nvGrpSpPr>
      <p:grpSpPr>
        <a:xfrm>
          <a:off x="0" y="0"/>
          <a:ext cx="0" cy="0"/>
          <a:chOff x="0" y="0"/>
          <a:chExt cx="0" cy="0"/>
        </a:xfrm>
      </p:grpSpPr>
      <p:sp>
        <p:nvSpPr>
          <p:cNvPr id="235" name="Google Shape;235;p70"/>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6" name="Google Shape;236;p70"/>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37" name="Google Shape;237;p70"/>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8" name="Google Shape;238;p70"/>
          <p:cNvSpPr txBox="1"/>
          <p:nvPr>
            <p:ph idx="3"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9" name="Google Shape;239;p70"/>
          <p:cNvSpPr txBox="1"/>
          <p:nvPr>
            <p:ph idx="4"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0" name="Google Shape;240;p70"/>
          <p:cNvSpPr txBox="1"/>
          <p:nvPr>
            <p:ph idx="5"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1" name="Google Shape;241;p70"/>
          <p:cNvSpPr txBox="1"/>
          <p:nvPr>
            <p:ph idx="6"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2" name="Google Shape;242;p70"/>
          <p:cNvSpPr txBox="1"/>
          <p:nvPr>
            <p:ph idx="7"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image">
  <p:cSld name="Basic slide + image">
    <p:spTree>
      <p:nvGrpSpPr>
        <p:cNvPr id="243" name="Shape 243"/>
        <p:cNvGrpSpPr/>
        <p:nvPr/>
      </p:nvGrpSpPr>
      <p:grpSpPr>
        <a:xfrm>
          <a:off x="0" y="0"/>
          <a:ext cx="0" cy="0"/>
          <a:chOff x="0" y="0"/>
          <a:chExt cx="0" cy="0"/>
        </a:xfrm>
      </p:grpSpPr>
      <p:sp>
        <p:nvSpPr>
          <p:cNvPr id="244" name="Google Shape;244;p71"/>
          <p:cNvSpPr txBox="1"/>
          <p:nvPr>
            <p:ph idx="1"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5" name="Google Shape;245;p71"/>
          <p:cNvSpPr/>
          <p:nvPr>
            <p:ph idx="2" type="pic"/>
          </p:nvPr>
        </p:nvSpPr>
        <p:spPr>
          <a:xfrm>
            <a:off x="895109" y="1758951"/>
            <a:ext cx="2993208" cy="4074583"/>
          </a:xfrm>
          <a:prstGeom prst="rect">
            <a:avLst/>
          </a:prstGeom>
          <a:noFill/>
          <a:ln>
            <a:noFill/>
          </a:ln>
        </p:spPr>
      </p:sp>
      <p:sp>
        <p:nvSpPr>
          <p:cNvPr id="246" name="Google Shape;246;p71"/>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 image 3 points">
  <p:cSld name="1_Basic slide + image 3 points">
    <p:spTree>
      <p:nvGrpSpPr>
        <p:cNvPr id="247" name="Shape 247"/>
        <p:cNvGrpSpPr/>
        <p:nvPr/>
      </p:nvGrpSpPr>
      <p:grpSpPr>
        <a:xfrm>
          <a:off x="0" y="0"/>
          <a:ext cx="0" cy="0"/>
          <a:chOff x="0" y="0"/>
          <a:chExt cx="0" cy="0"/>
        </a:xfrm>
      </p:grpSpPr>
      <p:sp>
        <p:nvSpPr>
          <p:cNvPr id="248" name="Google Shape;248;p72"/>
          <p:cNvSpPr/>
          <p:nvPr>
            <p:ph idx="2" type="pic"/>
          </p:nvPr>
        </p:nvSpPr>
        <p:spPr>
          <a:xfrm>
            <a:off x="895109" y="1758951"/>
            <a:ext cx="2993208" cy="4074583"/>
          </a:xfrm>
          <a:prstGeom prst="rect">
            <a:avLst/>
          </a:prstGeom>
          <a:noFill/>
          <a:ln>
            <a:noFill/>
          </a:ln>
        </p:spPr>
      </p:sp>
      <p:sp>
        <p:nvSpPr>
          <p:cNvPr id="249" name="Google Shape;249;p72"/>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0" name="Google Shape;250;p72"/>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51" name="Google Shape;251;p72"/>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2" name="Google Shape;252;p72"/>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3" name="Google Shape;253;p72"/>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4" name="Google Shape;254;p72"/>
          <p:cNvSpPr txBox="1"/>
          <p:nvPr>
            <p:ph idx="6"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 image 4 points">
  <p:cSld name="2_Basic slide + image 4 points">
    <p:spTree>
      <p:nvGrpSpPr>
        <p:cNvPr id="255" name="Shape 255"/>
        <p:cNvGrpSpPr/>
        <p:nvPr/>
      </p:nvGrpSpPr>
      <p:grpSpPr>
        <a:xfrm>
          <a:off x="0" y="0"/>
          <a:ext cx="0" cy="0"/>
          <a:chOff x="0" y="0"/>
          <a:chExt cx="0" cy="0"/>
        </a:xfrm>
      </p:grpSpPr>
      <p:sp>
        <p:nvSpPr>
          <p:cNvPr id="256" name="Google Shape;256;p73"/>
          <p:cNvSpPr/>
          <p:nvPr>
            <p:ph idx="2" type="pic"/>
          </p:nvPr>
        </p:nvSpPr>
        <p:spPr>
          <a:xfrm>
            <a:off x="895109" y="1758951"/>
            <a:ext cx="2993208" cy="4074583"/>
          </a:xfrm>
          <a:prstGeom prst="rect">
            <a:avLst/>
          </a:prstGeom>
          <a:noFill/>
          <a:ln>
            <a:noFill/>
          </a:ln>
        </p:spPr>
      </p:sp>
      <p:sp>
        <p:nvSpPr>
          <p:cNvPr id="257" name="Google Shape;257;p73"/>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8" name="Google Shape;258;p73"/>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59" name="Google Shape;259;p73"/>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0" name="Google Shape;260;p73"/>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1" name="Google Shape;261;p73"/>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2" name="Google Shape;262;p73"/>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3" name="Google Shape;263;p73"/>
          <p:cNvSpPr txBox="1"/>
          <p:nvPr>
            <p:ph idx="7"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 image 5 points">
  <p:cSld name="3_Basic slide + image 5 points">
    <p:spTree>
      <p:nvGrpSpPr>
        <p:cNvPr id="264" name="Shape 264"/>
        <p:cNvGrpSpPr/>
        <p:nvPr/>
      </p:nvGrpSpPr>
      <p:grpSpPr>
        <a:xfrm>
          <a:off x="0" y="0"/>
          <a:ext cx="0" cy="0"/>
          <a:chOff x="0" y="0"/>
          <a:chExt cx="0" cy="0"/>
        </a:xfrm>
      </p:grpSpPr>
      <p:sp>
        <p:nvSpPr>
          <p:cNvPr id="265" name="Google Shape;265;p74"/>
          <p:cNvSpPr/>
          <p:nvPr>
            <p:ph idx="2" type="pic"/>
          </p:nvPr>
        </p:nvSpPr>
        <p:spPr>
          <a:xfrm>
            <a:off x="895109" y="1758951"/>
            <a:ext cx="2993208" cy="4074583"/>
          </a:xfrm>
          <a:prstGeom prst="rect">
            <a:avLst/>
          </a:prstGeom>
          <a:noFill/>
          <a:ln>
            <a:noFill/>
          </a:ln>
        </p:spPr>
      </p:sp>
      <p:sp>
        <p:nvSpPr>
          <p:cNvPr id="266" name="Google Shape;266;p74"/>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7" name="Google Shape;267;p74"/>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68" name="Google Shape;268;p74"/>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9" name="Google Shape;269;p74"/>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0" name="Google Shape;270;p74"/>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1" name="Google Shape;271;p74"/>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2" name="Google Shape;272;p74"/>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3" name="Google Shape;273;p74"/>
          <p:cNvSpPr txBox="1"/>
          <p:nvPr>
            <p:ph idx="8"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40"/>
          <p:cNvSpPr txBox="1"/>
          <p:nvPr>
            <p:ph type="title"/>
          </p:nvPr>
        </p:nvSpPr>
        <p:spPr>
          <a:xfrm>
            <a:off x="478366" y="452966"/>
            <a:ext cx="11235268" cy="1237721"/>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1800"/>
              <a:buFont typeface="Century Gothic"/>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0"/>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29" name="Google Shape;29;p40"/>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yers involved 3 points" showMasterSp="0">
  <p:cSld name="1_Players involved 3 points">
    <p:spTree>
      <p:nvGrpSpPr>
        <p:cNvPr id="274" name="Shape 274"/>
        <p:cNvGrpSpPr/>
        <p:nvPr/>
      </p:nvGrpSpPr>
      <p:grpSpPr>
        <a:xfrm>
          <a:off x="0" y="0"/>
          <a:ext cx="0" cy="0"/>
          <a:chOff x="0" y="0"/>
          <a:chExt cx="0" cy="0"/>
        </a:xfrm>
      </p:grpSpPr>
      <p:sp>
        <p:nvSpPr>
          <p:cNvPr id="275" name="Google Shape;275;p75"/>
          <p:cNvSpPr/>
          <p:nvPr>
            <p:ph idx="2" type="pic"/>
          </p:nvPr>
        </p:nvSpPr>
        <p:spPr>
          <a:xfrm>
            <a:off x="0" y="1"/>
            <a:ext cx="12192000" cy="6857999"/>
          </a:xfrm>
          <a:prstGeom prst="rect">
            <a:avLst/>
          </a:prstGeom>
          <a:noFill/>
          <a:ln>
            <a:noFill/>
          </a:ln>
        </p:spPr>
      </p:sp>
      <p:sp>
        <p:nvSpPr>
          <p:cNvPr id="276" name="Google Shape;276;p75"/>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7" name="Google Shape;277;p75"/>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8" name="Google Shape;278;p75"/>
          <p:cNvSpPr/>
          <p:nvPr>
            <p:ph idx="4" type="pic"/>
          </p:nvPr>
        </p:nvSpPr>
        <p:spPr>
          <a:xfrm>
            <a:off x="2006601" y="2531535"/>
            <a:ext cx="1218879" cy="1218664"/>
          </a:xfrm>
          <a:prstGeom prst="rect">
            <a:avLst/>
          </a:prstGeom>
          <a:noFill/>
          <a:ln>
            <a:noFill/>
          </a:ln>
        </p:spPr>
      </p:sp>
      <p:pic>
        <p:nvPicPr>
          <p:cNvPr id="279" name="Google Shape;279;p75"/>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280" name="Google Shape;280;p75"/>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81" name="Google Shape;281;p75"/>
          <p:cNvSpPr txBox="1"/>
          <p:nvPr>
            <p:ph idx="7"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2" name="Google Shape;282;p75"/>
          <p:cNvSpPr txBox="1"/>
          <p:nvPr>
            <p:ph idx="8"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3" name="Google Shape;283;p75"/>
          <p:cNvSpPr txBox="1"/>
          <p:nvPr>
            <p:ph idx="9"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layers involved 4 points" showMasterSp="0">
  <p:cSld name="2_Players involved 4 points">
    <p:spTree>
      <p:nvGrpSpPr>
        <p:cNvPr id="284" name="Shape 284"/>
        <p:cNvGrpSpPr/>
        <p:nvPr/>
      </p:nvGrpSpPr>
      <p:grpSpPr>
        <a:xfrm>
          <a:off x="0" y="0"/>
          <a:ext cx="0" cy="0"/>
          <a:chOff x="0" y="0"/>
          <a:chExt cx="0" cy="0"/>
        </a:xfrm>
      </p:grpSpPr>
      <p:sp>
        <p:nvSpPr>
          <p:cNvPr id="285" name="Google Shape;285;p76"/>
          <p:cNvSpPr/>
          <p:nvPr>
            <p:ph idx="2" type="pic"/>
          </p:nvPr>
        </p:nvSpPr>
        <p:spPr>
          <a:xfrm>
            <a:off x="0" y="1"/>
            <a:ext cx="12192000" cy="6857999"/>
          </a:xfrm>
          <a:prstGeom prst="rect">
            <a:avLst/>
          </a:prstGeom>
          <a:noFill/>
          <a:ln>
            <a:noFill/>
          </a:ln>
        </p:spPr>
      </p:sp>
      <p:sp>
        <p:nvSpPr>
          <p:cNvPr id="286" name="Google Shape;286;p76"/>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7" name="Google Shape;287;p76"/>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8" name="Google Shape;288;p76"/>
          <p:cNvSpPr/>
          <p:nvPr>
            <p:ph idx="4" type="pic"/>
          </p:nvPr>
        </p:nvSpPr>
        <p:spPr>
          <a:xfrm>
            <a:off x="2006601" y="2531535"/>
            <a:ext cx="1218879" cy="1218664"/>
          </a:xfrm>
          <a:prstGeom prst="rect">
            <a:avLst/>
          </a:prstGeom>
          <a:noFill/>
          <a:ln>
            <a:noFill/>
          </a:ln>
        </p:spPr>
      </p:sp>
      <p:pic>
        <p:nvPicPr>
          <p:cNvPr id="289" name="Google Shape;289;p76"/>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290" name="Google Shape;290;p76"/>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291" name="Google Shape;291;p76"/>
          <p:cNvSpPr txBox="1"/>
          <p:nvPr>
            <p:ph idx="7"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2" name="Google Shape;292;p76"/>
          <p:cNvSpPr txBox="1"/>
          <p:nvPr>
            <p:ph idx="8"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3" name="Google Shape;293;p76"/>
          <p:cNvSpPr txBox="1"/>
          <p:nvPr>
            <p:ph idx="9"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4" name="Google Shape;294;p76"/>
          <p:cNvSpPr txBox="1"/>
          <p:nvPr>
            <p:ph idx="13"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yers involved 5 points" showMasterSp="0">
  <p:cSld name="3_Players involved 5 points">
    <p:spTree>
      <p:nvGrpSpPr>
        <p:cNvPr id="295" name="Shape 295"/>
        <p:cNvGrpSpPr/>
        <p:nvPr/>
      </p:nvGrpSpPr>
      <p:grpSpPr>
        <a:xfrm>
          <a:off x="0" y="0"/>
          <a:ext cx="0" cy="0"/>
          <a:chOff x="0" y="0"/>
          <a:chExt cx="0" cy="0"/>
        </a:xfrm>
      </p:grpSpPr>
      <p:sp>
        <p:nvSpPr>
          <p:cNvPr id="296" name="Google Shape;296;p77"/>
          <p:cNvSpPr/>
          <p:nvPr>
            <p:ph idx="2" type="pic"/>
          </p:nvPr>
        </p:nvSpPr>
        <p:spPr>
          <a:xfrm>
            <a:off x="0" y="1"/>
            <a:ext cx="12192000" cy="6857999"/>
          </a:xfrm>
          <a:prstGeom prst="rect">
            <a:avLst/>
          </a:prstGeom>
          <a:noFill/>
          <a:ln>
            <a:noFill/>
          </a:ln>
        </p:spPr>
      </p:sp>
      <p:sp>
        <p:nvSpPr>
          <p:cNvPr id="297" name="Google Shape;297;p77"/>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8" name="Google Shape;298;p77"/>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9" name="Google Shape;299;p77"/>
          <p:cNvSpPr/>
          <p:nvPr>
            <p:ph idx="4" type="pic"/>
          </p:nvPr>
        </p:nvSpPr>
        <p:spPr>
          <a:xfrm>
            <a:off x="2006601" y="2531535"/>
            <a:ext cx="1218879" cy="1218664"/>
          </a:xfrm>
          <a:prstGeom prst="rect">
            <a:avLst/>
          </a:prstGeom>
          <a:noFill/>
          <a:ln>
            <a:noFill/>
          </a:ln>
        </p:spPr>
      </p:sp>
      <p:pic>
        <p:nvPicPr>
          <p:cNvPr id="300" name="Google Shape;300;p77"/>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301" name="Google Shape;301;p77"/>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302" name="Google Shape;302;p77"/>
          <p:cNvSpPr txBox="1"/>
          <p:nvPr>
            <p:ph idx="7"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3" name="Google Shape;303;p77"/>
          <p:cNvSpPr txBox="1"/>
          <p:nvPr>
            <p:ph idx="8"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4" name="Google Shape;304;p77"/>
          <p:cNvSpPr txBox="1"/>
          <p:nvPr>
            <p:ph idx="9"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5" name="Google Shape;305;p77"/>
          <p:cNvSpPr txBox="1"/>
          <p:nvPr>
            <p:ph idx="13"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6" name="Google Shape;306;p77"/>
          <p:cNvSpPr txBox="1"/>
          <p:nvPr>
            <p:ph idx="14"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7" name="Shape 307"/>
        <p:cNvGrpSpPr/>
        <p:nvPr/>
      </p:nvGrpSpPr>
      <p:grpSpPr>
        <a:xfrm>
          <a:off x="0" y="0"/>
          <a:ext cx="0" cy="0"/>
          <a:chOff x="0" y="0"/>
          <a:chExt cx="0" cy="0"/>
        </a:xfrm>
      </p:grpSpPr>
      <p:sp>
        <p:nvSpPr>
          <p:cNvPr id="308" name="Google Shape;308;p78"/>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9" name="Shape 30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V1">
  <p:cSld name="1_Basic slide V1">
    <p:spTree>
      <p:nvGrpSpPr>
        <p:cNvPr id="310" name="Shape 310"/>
        <p:cNvGrpSpPr/>
        <p:nvPr/>
      </p:nvGrpSpPr>
      <p:grpSpPr>
        <a:xfrm>
          <a:off x="0" y="0"/>
          <a:ext cx="0" cy="0"/>
          <a:chOff x="0" y="0"/>
          <a:chExt cx="0" cy="0"/>
        </a:xfrm>
      </p:grpSpPr>
      <p:sp>
        <p:nvSpPr>
          <p:cNvPr id="311" name="Google Shape;311;p80"/>
          <p:cNvSpPr txBox="1"/>
          <p:nvPr>
            <p:ph idx="1" type="body"/>
          </p:nvPr>
        </p:nvSpPr>
        <p:spPr>
          <a:xfrm>
            <a:off x="2091087" y="1173707"/>
            <a:ext cx="8009828" cy="4675717"/>
          </a:xfrm>
          <a:prstGeom prst="rect">
            <a:avLst/>
          </a:prstGeom>
          <a:noFill/>
          <a:ln>
            <a:noFill/>
          </a:ln>
        </p:spPr>
        <p:txBody>
          <a:bodyPr anchorCtr="0" anchor="t" bIns="45700" lIns="91425" spcFirstLastPara="1" rIns="91425" wrap="square" tIns="0">
            <a:noAutofit/>
          </a:bodyPr>
          <a:lstStyle>
            <a:lvl1pPr indent="-228600" lvl="0" marL="457200" algn="l">
              <a:lnSpc>
                <a:spcPct val="150000"/>
              </a:lnSpc>
              <a:spcBef>
                <a:spcPts val="347"/>
              </a:spcBef>
              <a:spcAft>
                <a:spcPts val="0"/>
              </a:spcAft>
              <a:buClr>
                <a:srgbClr val="C4242B"/>
              </a:buClr>
              <a:buSzPts val="1733"/>
              <a:buFont typeface="Calibri"/>
              <a:buNone/>
              <a:defRPr b="0" sz="1733"/>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2" name="Google Shape;312;p80"/>
          <p:cNvSpPr txBox="1"/>
          <p:nvPr>
            <p:ph type="title"/>
          </p:nvPr>
        </p:nvSpPr>
        <p:spPr>
          <a:xfrm>
            <a:off x="1" y="216060"/>
            <a:ext cx="9602196" cy="748800"/>
          </a:xfrm>
          <a:prstGeom prst="rect">
            <a:avLst/>
          </a:prstGeom>
          <a:solidFill>
            <a:srgbClr val="033659">
              <a:alpha val="89803"/>
            </a:srgb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313" name="Google Shape;313;p80"/>
          <p:cNvPicPr preferRelativeResize="0"/>
          <p:nvPr>
            <p:ph idx="2"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14" name="Shape 314"/>
        <p:cNvGrpSpPr/>
        <p:nvPr/>
      </p:nvGrpSpPr>
      <p:grpSpPr>
        <a:xfrm>
          <a:off x="0" y="0"/>
          <a:ext cx="0" cy="0"/>
          <a:chOff x="0" y="0"/>
          <a:chExt cx="0" cy="0"/>
        </a:xfrm>
      </p:grpSpPr>
      <p:sp>
        <p:nvSpPr>
          <p:cNvPr id="315" name="Google Shape;315;p81"/>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6" name="Google Shape;316;p8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0">
            <a:noAutofit/>
          </a:bodyPr>
          <a:lstStyle>
            <a:lvl1pPr lvl="0" algn="ctr">
              <a:lnSpc>
                <a:spcPct val="110000"/>
              </a:lnSpc>
              <a:spcBef>
                <a:spcPts val="427"/>
              </a:spcBef>
              <a:spcAft>
                <a:spcPts val="0"/>
              </a:spcAft>
              <a:buSzPts val="2133"/>
              <a:buNone/>
              <a:defRPr>
                <a:solidFill>
                  <a:srgbClr val="8897B3"/>
                </a:solidFill>
              </a:defRPr>
            </a:lvl1pPr>
            <a:lvl2pPr lvl="1" algn="ctr">
              <a:lnSpc>
                <a:spcPct val="110000"/>
              </a:lnSpc>
              <a:spcBef>
                <a:spcPts val="373"/>
              </a:spcBef>
              <a:spcAft>
                <a:spcPts val="0"/>
              </a:spcAft>
              <a:buSzPts val="1867"/>
              <a:buNone/>
              <a:defRPr>
                <a:solidFill>
                  <a:srgbClr val="8897B3"/>
                </a:solidFill>
              </a:defRPr>
            </a:lvl2pPr>
            <a:lvl3pPr lvl="2" algn="ctr">
              <a:lnSpc>
                <a:spcPct val="110000"/>
              </a:lnSpc>
              <a:spcBef>
                <a:spcPts val="373"/>
              </a:spcBef>
              <a:spcAft>
                <a:spcPts val="0"/>
              </a:spcAft>
              <a:buSzPts val="1867"/>
              <a:buNone/>
              <a:defRPr>
                <a:solidFill>
                  <a:srgbClr val="8897B3"/>
                </a:solidFill>
              </a:defRPr>
            </a:lvl3pPr>
            <a:lvl4pPr lvl="3" algn="ctr">
              <a:lnSpc>
                <a:spcPct val="110000"/>
              </a:lnSpc>
              <a:spcBef>
                <a:spcPts val="373"/>
              </a:spcBef>
              <a:spcAft>
                <a:spcPts val="0"/>
              </a:spcAft>
              <a:buSzPts val="1867"/>
              <a:buNone/>
              <a:defRPr>
                <a:solidFill>
                  <a:srgbClr val="8897B3"/>
                </a:solidFill>
              </a:defRPr>
            </a:lvl4pPr>
            <a:lvl5pPr lvl="4" algn="ctr">
              <a:spcBef>
                <a:spcPts val="533"/>
              </a:spcBef>
              <a:spcAft>
                <a:spcPts val="0"/>
              </a:spcAft>
              <a:buSzPts val="2667"/>
              <a:buNone/>
              <a:defRPr>
                <a:solidFill>
                  <a:srgbClr val="8897B3"/>
                </a:solidFill>
              </a:defRPr>
            </a:lvl5pPr>
            <a:lvl6pPr lvl="5" algn="ctr">
              <a:spcBef>
                <a:spcPts val="533"/>
              </a:spcBef>
              <a:spcAft>
                <a:spcPts val="0"/>
              </a:spcAft>
              <a:buClr>
                <a:srgbClr val="8897B3"/>
              </a:buClr>
              <a:buSzPts val="2667"/>
              <a:buNone/>
              <a:defRPr>
                <a:solidFill>
                  <a:srgbClr val="8897B3"/>
                </a:solidFill>
              </a:defRPr>
            </a:lvl6pPr>
            <a:lvl7pPr lvl="6" algn="ctr">
              <a:spcBef>
                <a:spcPts val="533"/>
              </a:spcBef>
              <a:spcAft>
                <a:spcPts val="0"/>
              </a:spcAft>
              <a:buClr>
                <a:srgbClr val="8897B3"/>
              </a:buClr>
              <a:buSzPts val="2667"/>
              <a:buNone/>
              <a:defRPr>
                <a:solidFill>
                  <a:srgbClr val="8897B3"/>
                </a:solidFill>
              </a:defRPr>
            </a:lvl7pPr>
            <a:lvl8pPr lvl="7" algn="ctr">
              <a:spcBef>
                <a:spcPts val="533"/>
              </a:spcBef>
              <a:spcAft>
                <a:spcPts val="0"/>
              </a:spcAft>
              <a:buClr>
                <a:srgbClr val="8897B3"/>
              </a:buClr>
              <a:buSzPts val="2667"/>
              <a:buNone/>
              <a:defRPr>
                <a:solidFill>
                  <a:srgbClr val="8897B3"/>
                </a:solidFill>
              </a:defRPr>
            </a:lvl8pPr>
            <a:lvl9pPr lvl="8" algn="ctr">
              <a:spcBef>
                <a:spcPts val="533"/>
              </a:spcBef>
              <a:spcAft>
                <a:spcPts val="0"/>
              </a:spcAft>
              <a:buClr>
                <a:srgbClr val="8897B3"/>
              </a:buClr>
              <a:buSzPts val="2667"/>
              <a:buNone/>
              <a:defRPr>
                <a:solidFill>
                  <a:srgbClr val="8897B3"/>
                </a:solidFill>
              </a:defRPr>
            </a:lvl9pPr>
          </a:lstStyle>
          <a:p/>
        </p:txBody>
      </p:sp>
      <p:sp>
        <p:nvSpPr>
          <p:cNvPr id="317" name="Google Shape;317;p8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8" name="Google Shape;318;p8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9" name="Google Shape;319;p8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p:cSld name="Title and object">
    <p:spTree>
      <p:nvGrpSpPr>
        <p:cNvPr id="320" name="Shape 320"/>
        <p:cNvGrpSpPr/>
        <p:nvPr/>
      </p:nvGrpSpPr>
      <p:grpSpPr>
        <a:xfrm>
          <a:off x="0" y="0"/>
          <a:ext cx="0" cy="0"/>
          <a:chOff x="0" y="0"/>
          <a:chExt cx="0" cy="0"/>
        </a:xfrm>
      </p:grpSpPr>
      <p:sp>
        <p:nvSpPr>
          <p:cNvPr id="321" name="Google Shape;321;p82"/>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2" name="Google Shape;322;p82"/>
          <p:cNvSpPr txBox="1"/>
          <p:nvPr>
            <p:ph idx="12" type="sldNum"/>
          </p:nvPr>
        </p:nvSpPr>
        <p:spPr>
          <a:xfrm>
            <a:off x="11132496" y="6351880"/>
            <a:ext cx="339837" cy="16927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23" name="Google Shape;323;p82"/>
          <p:cNvSpPr txBox="1"/>
          <p:nvPr>
            <p:ph idx="2"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4" name="Google Shape;324;p82"/>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icture">
  <p:cSld name="Text and picture">
    <p:spTree>
      <p:nvGrpSpPr>
        <p:cNvPr id="325" name="Shape 325"/>
        <p:cNvGrpSpPr/>
        <p:nvPr/>
      </p:nvGrpSpPr>
      <p:grpSpPr>
        <a:xfrm>
          <a:off x="0" y="0"/>
          <a:ext cx="0" cy="0"/>
          <a:chOff x="0" y="0"/>
          <a:chExt cx="0" cy="0"/>
        </a:xfrm>
      </p:grpSpPr>
      <p:sp>
        <p:nvSpPr>
          <p:cNvPr id="326" name="Google Shape;326;p83"/>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7" name="Google Shape;327;p8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28" name="Google Shape;328;p83"/>
          <p:cNvSpPr txBox="1"/>
          <p:nvPr>
            <p:ph idx="1"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9" name="Google Shape;329;p83"/>
          <p:cNvSpPr/>
          <p:nvPr>
            <p:ph idx="2" type="pic"/>
          </p:nvPr>
        </p:nvSpPr>
        <p:spPr>
          <a:xfrm>
            <a:off x="6350000" y="1376363"/>
            <a:ext cx="5122333" cy="4608512"/>
          </a:xfrm>
          <a:prstGeom prst="rect">
            <a:avLst/>
          </a:prstGeom>
          <a:noFill/>
          <a:ln>
            <a:noFill/>
          </a:ln>
        </p:spPr>
      </p:sp>
      <p:sp>
        <p:nvSpPr>
          <p:cNvPr id="330" name="Google Shape;330;p83"/>
          <p:cNvSpPr txBox="1"/>
          <p:nvPr>
            <p:ph idx="3" type="body"/>
          </p:nvPr>
        </p:nvSpPr>
        <p:spPr>
          <a:xfrm>
            <a:off x="719667" y="1376363"/>
            <a:ext cx="5157787" cy="4608512"/>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331" name="Shape 331"/>
        <p:cNvGrpSpPr/>
        <p:nvPr/>
      </p:nvGrpSpPr>
      <p:grpSpPr>
        <a:xfrm>
          <a:off x="0" y="0"/>
          <a:ext cx="0" cy="0"/>
          <a:chOff x="0" y="0"/>
          <a:chExt cx="0" cy="0"/>
        </a:xfrm>
      </p:grpSpPr>
      <p:sp>
        <p:nvSpPr>
          <p:cNvPr id="332" name="Google Shape;332;p84"/>
          <p:cNvSpPr txBox="1"/>
          <p:nvPr>
            <p:ph idx="1" type="body"/>
          </p:nvPr>
        </p:nvSpPr>
        <p:spPr>
          <a:xfrm>
            <a:off x="763303" y="1508400"/>
            <a:ext cx="10663379" cy="459000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3" name="Google Shape;333;p84"/>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41"/>
          <p:cNvSpPr txBox="1"/>
          <p:nvPr>
            <p:ph type="title"/>
          </p:nvPr>
        </p:nvSpPr>
        <p:spPr>
          <a:xfrm>
            <a:off x="478367" y="452966"/>
            <a:ext cx="11235267" cy="1237721"/>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dk1"/>
              </a:buClr>
              <a:buSzPts val="3600"/>
              <a:buFont typeface="Libre Franklin Medium"/>
              <a:buNone/>
              <a:defRPr b="1" sz="5867">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1"/>
          <p:cNvSpPr txBox="1"/>
          <p:nvPr>
            <p:ph idx="1" type="body"/>
          </p:nvPr>
        </p:nvSpPr>
        <p:spPr>
          <a:xfrm>
            <a:off x="478366" y="1857374"/>
            <a:ext cx="5377633" cy="647701"/>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chemeClr val="dk1"/>
              </a:buClr>
              <a:buSzPts val="1800"/>
              <a:buFont typeface="Arial"/>
              <a:buNone/>
              <a:defRPr b="1" sz="2667">
                <a:solidFill>
                  <a:schemeClr val="accent1"/>
                </a:solidFill>
                <a:latin typeface="Corbel"/>
                <a:ea typeface="Corbel"/>
                <a:cs typeface="Corbel"/>
                <a:sym typeface="Corbel"/>
              </a:defRPr>
            </a:lvl1pPr>
            <a:lvl2pPr indent="-228600" lvl="1" marL="914400" algn="l">
              <a:lnSpc>
                <a:spcPct val="90000"/>
              </a:lnSpc>
              <a:spcBef>
                <a:spcPts val="500"/>
              </a:spcBef>
              <a:spcAft>
                <a:spcPts val="0"/>
              </a:spcAft>
              <a:buClr>
                <a:schemeClr val="dk1"/>
              </a:buClr>
              <a:buSzPts val="1500"/>
              <a:buNone/>
              <a:defRPr b="1" sz="2000"/>
            </a:lvl2pPr>
            <a:lvl3pPr indent="-228600" lvl="2" marL="1371600" algn="l">
              <a:lnSpc>
                <a:spcPct val="90000"/>
              </a:lnSpc>
              <a:spcBef>
                <a:spcPts val="500"/>
              </a:spcBef>
              <a:spcAft>
                <a:spcPts val="0"/>
              </a:spcAft>
              <a:buClr>
                <a:schemeClr val="dk1"/>
              </a:buClr>
              <a:buSzPts val="1350"/>
              <a:buNone/>
              <a:defRPr b="1" sz="1800"/>
            </a:lvl3pPr>
            <a:lvl4pPr indent="-228600" lvl="3" marL="1828800" algn="l">
              <a:lnSpc>
                <a:spcPct val="90000"/>
              </a:lnSpc>
              <a:spcBef>
                <a:spcPts val="500"/>
              </a:spcBef>
              <a:spcAft>
                <a:spcPts val="0"/>
              </a:spcAft>
              <a:buClr>
                <a:schemeClr val="dk1"/>
              </a:buClr>
              <a:buSzPts val="1200"/>
              <a:buNone/>
              <a:defRPr b="1" sz="1600"/>
            </a:lvl4pPr>
            <a:lvl5pPr indent="-228600" lvl="4" marL="2286000" algn="l">
              <a:lnSpc>
                <a:spcPct val="90000"/>
              </a:lnSpc>
              <a:spcBef>
                <a:spcPts val="500"/>
              </a:spcBef>
              <a:spcAft>
                <a:spcPts val="0"/>
              </a:spcAft>
              <a:buClr>
                <a:schemeClr val="dk1"/>
              </a:buClr>
              <a:buSzPts val="1200"/>
              <a:buNone/>
              <a:defRPr b="1" sz="1600"/>
            </a:lvl5pPr>
            <a:lvl6pPr indent="-228600" lvl="5" marL="2743200" algn="l">
              <a:lnSpc>
                <a:spcPct val="90000"/>
              </a:lnSpc>
              <a:spcBef>
                <a:spcPts val="500"/>
              </a:spcBef>
              <a:spcAft>
                <a:spcPts val="0"/>
              </a:spcAft>
              <a:buClr>
                <a:schemeClr val="dk1"/>
              </a:buClr>
              <a:buSzPts val="1200"/>
              <a:buNone/>
              <a:defRPr b="1" sz="1600"/>
            </a:lvl6pPr>
            <a:lvl7pPr indent="-228600" lvl="6" marL="3200400" algn="l">
              <a:lnSpc>
                <a:spcPct val="90000"/>
              </a:lnSpc>
              <a:spcBef>
                <a:spcPts val="500"/>
              </a:spcBef>
              <a:spcAft>
                <a:spcPts val="0"/>
              </a:spcAft>
              <a:buClr>
                <a:schemeClr val="dk1"/>
              </a:buClr>
              <a:buSzPts val="1200"/>
              <a:buNone/>
              <a:defRPr b="1" sz="1600"/>
            </a:lvl7pPr>
            <a:lvl8pPr indent="-228600" lvl="7" marL="3657600" algn="l">
              <a:lnSpc>
                <a:spcPct val="90000"/>
              </a:lnSpc>
              <a:spcBef>
                <a:spcPts val="500"/>
              </a:spcBef>
              <a:spcAft>
                <a:spcPts val="0"/>
              </a:spcAft>
              <a:buClr>
                <a:schemeClr val="dk1"/>
              </a:buClr>
              <a:buSzPts val="1200"/>
              <a:buNone/>
              <a:defRPr b="1" sz="1600"/>
            </a:lvl8pPr>
            <a:lvl9pPr indent="-228600" lvl="8" marL="4114800" algn="l">
              <a:lnSpc>
                <a:spcPct val="90000"/>
              </a:lnSpc>
              <a:spcBef>
                <a:spcPts val="500"/>
              </a:spcBef>
              <a:spcAft>
                <a:spcPts val="0"/>
              </a:spcAft>
              <a:buClr>
                <a:schemeClr val="dk1"/>
              </a:buClr>
              <a:buSzPts val="1200"/>
              <a:buNone/>
              <a:defRPr b="1" sz="1600"/>
            </a:lvl9pPr>
          </a:lstStyle>
          <a:p/>
        </p:txBody>
      </p:sp>
      <p:sp>
        <p:nvSpPr>
          <p:cNvPr id="33" name="Google Shape;33;p41"/>
          <p:cNvSpPr txBox="1"/>
          <p:nvPr>
            <p:ph idx="2" type="body"/>
          </p:nvPr>
        </p:nvSpPr>
        <p:spPr>
          <a:xfrm>
            <a:off x="478366" y="2671761"/>
            <a:ext cx="5377633" cy="3301473"/>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800"/>
              <a:buFont typeface="Arial"/>
              <a:buNone/>
              <a:defRPr sz="2133">
                <a:latin typeface="Corbel"/>
                <a:ea typeface="Corbel"/>
                <a:cs typeface="Corbel"/>
                <a:sym typeface="Corbel"/>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41"/>
          <p:cNvSpPr txBox="1"/>
          <p:nvPr>
            <p:ph idx="3" type="body"/>
          </p:nvPr>
        </p:nvSpPr>
        <p:spPr>
          <a:xfrm>
            <a:off x="6336001" y="1857374"/>
            <a:ext cx="5377633" cy="647701"/>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chemeClr val="dk1"/>
              </a:buClr>
              <a:buSzPts val="1800"/>
              <a:buFont typeface="Arial"/>
              <a:buNone/>
              <a:defRPr b="1" sz="2667">
                <a:solidFill>
                  <a:schemeClr val="accent1"/>
                </a:solidFill>
                <a:latin typeface="Corbel"/>
                <a:ea typeface="Corbel"/>
                <a:cs typeface="Corbel"/>
                <a:sym typeface="Corbel"/>
              </a:defRPr>
            </a:lvl1pPr>
            <a:lvl2pPr indent="-228600" lvl="1" marL="914400" algn="l">
              <a:lnSpc>
                <a:spcPct val="90000"/>
              </a:lnSpc>
              <a:spcBef>
                <a:spcPts val="500"/>
              </a:spcBef>
              <a:spcAft>
                <a:spcPts val="0"/>
              </a:spcAft>
              <a:buClr>
                <a:schemeClr val="dk1"/>
              </a:buClr>
              <a:buSzPts val="1500"/>
              <a:buNone/>
              <a:defRPr b="1" sz="2000"/>
            </a:lvl2pPr>
            <a:lvl3pPr indent="-228600" lvl="2" marL="1371600" algn="l">
              <a:lnSpc>
                <a:spcPct val="90000"/>
              </a:lnSpc>
              <a:spcBef>
                <a:spcPts val="500"/>
              </a:spcBef>
              <a:spcAft>
                <a:spcPts val="0"/>
              </a:spcAft>
              <a:buClr>
                <a:schemeClr val="dk1"/>
              </a:buClr>
              <a:buSzPts val="1350"/>
              <a:buNone/>
              <a:defRPr b="1" sz="1800"/>
            </a:lvl3pPr>
            <a:lvl4pPr indent="-228600" lvl="3" marL="1828800" algn="l">
              <a:lnSpc>
                <a:spcPct val="90000"/>
              </a:lnSpc>
              <a:spcBef>
                <a:spcPts val="500"/>
              </a:spcBef>
              <a:spcAft>
                <a:spcPts val="0"/>
              </a:spcAft>
              <a:buClr>
                <a:schemeClr val="dk1"/>
              </a:buClr>
              <a:buSzPts val="1200"/>
              <a:buNone/>
              <a:defRPr b="1" sz="1600"/>
            </a:lvl4pPr>
            <a:lvl5pPr indent="-228600" lvl="4" marL="2286000" algn="l">
              <a:lnSpc>
                <a:spcPct val="90000"/>
              </a:lnSpc>
              <a:spcBef>
                <a:spcPts val="500"/>
              </a:spcBef>
              <a:spcAft>
                <a:spcPts val="0"/>
              </a:spcAft>
              <a:buClr>
                <a:schemeClr val="dk1"/>
              </a:buClr>
              <a:buSzPts val="1200"/>
              <a:buNone/>
              <a:defRPr b="1" sz="1600"/>
            </a:lvl5pPr>
            <a:lvl6pPr indent="-228600" lvl="5" marL="2743200" algn="l">
              <a:lnSpc>
                <a:spcPct val="90000"/>
              </a:lnSpc>
              <a:spcBef>
                <a:spcPts val="500"/>
              </a:spcBef>
              <a:spcAft>
                <a:spcPts val="0"/>
              </a:spcAft>
              <a:buClr>
                <a:schemeClr val="dk1"/>
              </a:buClr>
              <a:buSzPts val="1200"/>
              <a:buNone/>
              <a:defRPr b="1" sz="1600"/>
            </a:lvl6pPr>
            <a:lvl7pPr indent="-228600" lvl="6" marL="3200400" algn="l">
              <a:lnSpc>
                <a:spcPct val="90000"/>
              </a:lnSpc>
              <a:spcBef>
                <a:spcPts val="500"/>
              </a:spcBef>
              <a:spcAft>
                <a:spcPts val="0"/>
              </a:spcAft>
              <a:buClr>
                <a:schemeClr val="dk1"/>
              </a:buClr>
              <a:buSzPts val="1200"/>
              <a:buNone/>
              <a:defRPr b="1" sz="1600"/>
            </a:lvl7pPr>
            <a:lvl8pPr indent="-228600" lvl="7" marL="3657600" algn="l">
              <a:lnSpc>
                <a:spcPct val="90000"/>
              </a:lnSpc>
              <a:spcBef>
                <a:spcPts val="500"/>
              </a:spcBef>
              <a:spcAft>
                <a:spcPts val="0"/>
              </a:spcAft>
              <a:buClr>
                <a:schemeClr val="dk1"/>
              </a:buClr>
              <a:buSzPts val="1200"/>
              <a:buNone/>
              <a:defRPr b="1" sz="1600"/>
            </a:lvl8pPr>
            <a:lvl9pPr indent="-228600" lvl="8" marL="4114800" algn="l">
              <a:lnSpc>
                <a:spcPct val="90000"/>
              </a:lnSpc>
              <a:spcBef>
                <a:spcPts val="500"/>
              </a:spcBef>
              <a:spcAft>
                <a:spcPts val="0"/>
              </a:spcAft>
              <a:buClr>
                <a:schemeClr val="dk1"/>
              </a:buClr>
              <a:buSzPts val="1200"/>
              <a:buNone/>
              <a:defRPr b="1" sz="1600"/>
            </a:lvl9pPr>
          </a:lstStyle>
          <a:p/>
        </p:txBody>
      </p:sp>
      <p:sp>
        <p:nvSpPr>
          <p:cNvPr id="35" name="Google Shape;35;p41"/>
          <p:cNvSpPr txBox="1"/>
          <p:nvPr>
            <p:ph idx="4" type="body"/>
          </p:nvPr>
        </p:nvSpPr>
        <p:spPr>
          <a:xfrm>
            <a:off x="6336001" y="2671761"/>
            <a:ext cx="5377633" cy="3301473"/>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1800"/>
              <a:buFont typeface="Arial"/>
              <a:buNone/>
              <a:defRPr sz="2133">
                <a:latin typeface="Corbel"/>
                <a:ea typeface="Corbel"/>
                <a:cs typeface="Corbel"/>
                <a:sym typeface="Corbel"/>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1"/>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41"/>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showMasterSp="0">
  <p:cSld name="5_Title Only">
    <p:spTree>
      <p:nvGrpSpPr>
        <p:cNvPr id="334" name="Shape 334"/>
        <p:cNvGrpSpPr/>
        <p:nvPr/>
      </p:nvGrpSpPr>
      <p:grpSpPr>
        <a:xfrm>
          <a:off x="0" y="0"/>
          <a:ext cx="0" cy="0"/>
          <a:chOff x="0" y="0"/>
          <a:chExt cx="0" cy="0"/>
        </a:xfrm>
      </p:grpSpPr>
      <p:sp>
        <p:nvSpPr>
          <p:cNvPr id="335" name="Google Shape;335;p85"/>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6" name="Google Shape;336;p85"/>
          <p:cNvSpPr txBox="1"/>
          <p:nvPr>
            <p:ph idx="12" type="sldNum"/>
          </p:nvPr>
        </p:nvSpPr>
        <p:spPr>
          <a:xfrm>
            <a:off x="11305622" y="6351880"/>
            <a:ext cx="166712" cy="16927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558F"/>
                </a:solidFill>
                <a:latin typeface="Calibri"/>
                <a:ea typeface="Calibri"/>
                <a:cs typeface="Calibri"/>
                <a:sym typeface="Calibri"/>
              </a:defRPr>
            </a:lvl1pPr>
            <a:lvl2pPr indent="0" lvl="1" marL="0" marR="0" rtl="0" algn="l">
              <a:spcBef>
                <a:spcPts val="0"/>
              </a:spcBef>
              <a:buNone/>
              <a:defRPr sz="1800">
                <a:solidFill>
                  <a:srgbClr val="00558F"/>
                </a:solidFill>
                <a:latin typeface="Calibri"/>
                <a:ea typeface="Calibri"/>
                <a:cs typeface="Calibri"/>
                <a:sym typeface="Calibri"/>
              </a:defRPr>
            </a:lvl2pPr>
            <a:lvl3pPr indent="0" lvl="2" marL="0" marR="0" rtl="0" algn="l">
              <a:spcBef>
                <a:spcPts val="0"/>
              </a:spcBef>
              <a:buNone/>
              <a:defRPr sz="1800">
                <a:solidFill>
                  <a:srgbClr val="00558F"/>
                </a:solidFill>
                <a:latin typeface="Calibri"/>
                <a:ea typeface="Calibri"/>
                <a:cs typeface="Calibri"/>
                <a:sym typeface="Calibri"/>
              </a:defRPr>
            </a:lvl3pPr>
            <a:lvl4pPr indent="0" lvl="3" marL="0" marR="0" rtl="0" algn="l">
              <a:spcBef>
                <a:spcPts val="0"/>
              </a:spcBef>
              <a:buNone/>
              <a:defRPr sz="1800">
                <a:solidFill>
                  <a:srgbClr val="00558F"/>
                </a:solidFill>
                <a:latin typeface="Calibri"/>
                <a:ea typeface="Calibri"/>
                <a:cs typeface="Calibri"/>
                <a:sym typeface="Calibri"/>
              </a:defRPr>
            </a:lvl4pPr>
            <a:lvl5pPr indent="0" lvl="4" marL="0" marR="0" rtl="0" algn="l">
              <a:spcBef>
                <a:spcPts val="0"/>
              </a:spcBef>
              <a:buNone/>
              <a:defRPr sz="1800">
                <a:solidFill>
                  <a:srgbClr val="00558F"/>
                </a:solidFill>
                <a:latin typeface="Calibri"/>
                <a:ea typeface="Calibri"/>
                <a:cs typeface="Calibri"/>
                <a:sym typeface="Calibri"/>
              </a:defRPr>
            </a:lvl5pPr>
            <a:lvl6pPr indent="0" lvl="5" marL="0" marR="0" rtl="0" algn="l">
              <a:spcBef>
                <a:spcPts val="0"/>
              </a:spcBef>
              <a:buNone/>
              <a:defRPr sz="1800">
                <a:solidFill>
                  <a:srgbClr val="00558F"/>
                </a:solidFill>
                <a:latin typeface="Calibri"/>
                <a:ea typeface="Calibri"/>
                <a:cs typeface="Calibri"/>
                <a:sym typeface="Calibri"/>
              </a:defRPr>
            </a:lvl6pPr>
            <a:lvl7pPr indent="0" lvl="6" marL="0" marR="0" rtl="0" algn="l">
              <a:spcBef>
                <a:spcPts val="0"/>
              </a:spcBef>
              <a:buNone/>
              <a:defRPr sz="1800">
                <a:solidFill>
                  <a:srgbClr val="00558F"/>
                </a:solidFill>
                <a:latin typeface="Calibri"/>
                <a:ea typeface="Calibri"/>
                <a:cs typeface="Calibri"/>
                <a:sym typeface="Calibri"/>
              </a:defRPr>
            </a:lvl7pPr>
            <a:lvl8pPr indent="0" lvl="7" marL="0" marR="0" rtl="0" algn="l">
              <a:spcBef>
                <a:spcPts val="0"/>
              </a:spcBef>
              <a:buNone/>
              <a:defRPr sz="1800">
                <a:solidFill>
                  <a:srgbClr val="00558F"/>
                </a:solidFill>
                <a:latin typeface="Calibri"/>
                <a:ea typeface="Calibri"/>
                <a:cs typeface="Calibri"/>
                <a:sym typeface="Calibri"/>
              </a:defRPr>
            </a:lvl8pPr>
            <a:lvl9pPr indent="0" lvl="8" marL="0" marR="0" rtl="0" algn="l">
              <a:spcBef>
                <a:spcPts val="0"/>
              </a:spcBef>
              <a:buNone/>
              <a:defRPr sz="1800">
                <a:solidFill>
                  <a:srgbClr val="00558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object" showMasterSp="0">
  <p:cSld name="2_Title and object">
    <p:spTree>
      <p:nvGrpSpPr>
        <p:cNvPr id="337" name="Shape 337"/>
        <p:cNvGrpSpPr/>
        <p:nvPr/>
      </p:nvGrpSpPr>
      <p:grpSpPr>
        <a:xfrm>
          <a:off x="0" y="0"/>
          <a:ext cx="0" cy="0"/>
          <a:chOff x="0" y="0"/>
          <a:chExt cx="0" cy="0"/>
        </a:xfrm>
      </p:grpSpPr>
      <p:sp>
        <p:nvSpPr>
          <p:cNvPr id="338" name="Google Shape;338;p86"/>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9" name="Google Shape;339;p86"/>
          <p:cNvSpPr txBox="1"/>
          <p:nvPr>
            <p:ph idx="12" type="sldNum"/>
          </p:nvPr>
        </p:nvSpPr>
        <p:spPr>
          <a:xfrm>
            <a:off x="11267151" y="6332332"/>
            <a:ext cx="205184" cy="20839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1pPr>
            <a:lvl2pPr indent="0" lvl="1"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2pPr>
            <a:lvl3pPr indent="0" lvl="2"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3pPr>
            <a:lvl4pPr indent="0" lvl="3"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4pPr>
            <a:lvl5pPr indent="0" lvl="4"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5pPr>
            <a:lvl6pPr indent="0" lvl="5"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6pPr>
            <a:lvl7pPr indent="0" lvl="6"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7pPr>
            <a:lvl8pPr indent="0" lvl="7"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8pPr>
            <a:lvl9pPr indent="0" lvl="8" marL="0" marR="0" rtl="0" algn="r">
              <a:lnSpc>
                <a:spcPct val="100000"/>
              </a:lnSpc>
              <a:spcBef>
                <a:spcPts val="0"/>
              </a:spcBef>
              <a:spcAft>
                <a:spcPts val="0"/>
              </a:spcAft>
              <a:buClr>
                <a:srgbClr val="00558F"/>
              </a:buClr>
              <a:buSzPts val="1354"/>
              <a:buFont typeface="Calibri"/>
              <a:buNone/>
              <a:defRPr b="0" i="0" sz="1354" u="none" cap="none" strike="noStrike">
                <a:solidFill>
                  <a:srgbClr val="00558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40" name="Google Shape;340;p86"/>
          <p:cNvSpPr txBox="1"/>
          <p:nvPr>
            <p:ph idx="2" type="body"/>
          </p:nvPr>
        </p:nvSpPr>
        <p:spPr>
          <a:xfrm>
            <a:off x="5672500" y="6351889"/>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71"/>
              </a:spcBef>
              <a:spcAft>
                <a:spcPts val="0"/>
              </a:spcAft>
              <a:buSzPts val="1354"/>
              <a:buFont typeface="Arial"/>
              <a:buNone/>
              <a:defRPr sz="1354"/>
            </a:lvl1pPr>
            <a:lvl2pPr indent="-228600" lvl="1" marL="914400" algn="l">
              <a:lnSpc>
                <a:spcPct val="110000"/>
              </a:lnSpc>
              <a:spcBef>
                <a:spcPts val="271"/>
              </a:spcBef>
              <a:spcAft>
                <a:spcPts val="0"/>
              </a:spcAft>
              <a:buSzPts val="1354"/>
              <a:buFont typeface="Arial"/>
              <a:buNone/>
              <a:defRPr sz="1354"/>
            </a:lvl2pPr>
            <a:lvl3pPr indent="-228600" lvl="2" marL="1371600" algn="l">
              <a:lnSpc>
                <a:spcPct val="110000"/>
              </a:lnSpc>
              <a:spcBef>
                <a:spcPts val="271"/>
              </a:spcBef>
              <a:spcAft>
                <a:spcPts val="0"/>
              </a:spcAft>
              <a:buSzPts val="1354"/>
              <a:buFont typeface="Arial"/>
              <a:buNone/>
              <a:defRPr sz="1354"/>
            </a:lvl3pPr>
            <a:lvl4pPr indent="-228600" lvl="3" marL="1828800" algn="l">
              <a:lnSpc>
                <a:spcPct val="110000"/>
              </a:lnSpc>
              <a:spcBef>
                <a:spcPts val="271"/>
              </a:spcBef>
              <a:spcAft>
                <a:spcPts val="0"/>
              </a:spcAft>
              <a:buSzPts val="1354"/>
              <a:buFont typeface="Arial"/>
              <a:buNone/>
              <a:defRPr sz="1354"/>
            </a:lvl4pPr>
            <a:lvl5pPr indent="-228600" lvl="4" marL="2286000" algn="l">
              <a:spcBef>
                <a:spcPts val="271"/>
              </a:spcBef>
              <a:spcAft>
                <a:spcPts val="0"/>
              </a:spcAft>
              <a:buSzPts val="1354"/>
              <a:buFont typeface="Arial"/>
              <a:buNone/>
              <a:defRPr sz="1354"/>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1" name="Google Shape;341;p86"/>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1. Title Slide-placepicture2" showMasterSp="0">
  <p:cSld name="3_1. Title Slide-placepicture2">
    <p:spTree>
      <p:nvGrpSpPr>
        <p:cNvPr id="342" name="Shape 342"/>
        <p:cNvGrpSpPr/>
        <p:nvPr/>
      </p:nvGrpSpPr>
      <p:grpSpPr>
        <a:xfrm>
          <a:off x="0" y="0"/>
          <a:ext cx="0" cy="0"/>
          <a:chOff x="0" y="0"/>
          <a:chExt cx="0" cy="0"/>
        </a:xfrm>
      </p:grpSpPr>
      <p:pic>
        <p:nvPicPr>
          <p:cNvPr id="343" name="Google Shape;343;p87"/>
          <p:cNvPicPr preferRelativeResize="0"/>
          <p:nvPr/>
        </p:nvPicPr>
        <p:blipFill rotWithShape="1">
          <a:blip r:embed="rId2">
            <a:alphaModFix/>
          </a:blip>
          <a:srcRect b="0" l="0" r="0" t="0"/>
          <a:stretch/>
        </p:blipFill>
        <p:spPr>
          <a:xfrm>
            <a:off x="0" y="0"/>
            <a:ext cx="12207766" cy="6969760"/>
          </a:xfrm>
          <a:prstGeom prst="rect">
            <a:avLst/>
          </a:prstGeom>
          <a:noFill/>
          <a:ln>
            <a:noFill/>
          </a:ln>
        </p:spPr>
      </p:pic>
      <p:sp>
        <p:nvSpPr>
          <p:cNvPr id="344" name="Google Shape;344;p87"/>
          <p:cNvSpPr/>
          <p:nvPr/>
        </p:nvSpPr>
        <p:spPr>
          <a:xfrm>
            <a:off x="15766" y="2570162"/>
            <a:ext cx="12192000" cy="4399598"/>
          </a:xfrm>
          <a:prstGeom prst="rect">
            <a:avLst/>
          </a:prstGeom>
          <a:gradFill>
            <a:gsLst>
              <a:gs pos="0">
                <a:srgbClr val="003F6B">
                  <a:alpha val="73725"/>
                </a:srgbClr>
              </a:gs>
              <a:gs pos="100000">
                <a:srgbClr val="0092F4">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Montserrat"/>
              <a:ea typeface="Montserrat"/>
              <a:cs typeface="Montserrat"/>
              <a:sym typeface="Montserrat"/>
            </a:endParaRPr>
          </a:p>
        </p:txBody>
      </p:sp>
      <p:pic>
        <p:nvPicPr>
          <p:cNvPr id="345" name="Google Shape;345;p87"/>
          <p:cNvPicPr preferRelativeResize="0"/>
          <p:nvPr/>
        </p:nvPicPr>
        <p:blipFill rotWithShape="1">
          <a:blip r:embed="rId3">
            <a:alphaModFix/>
          </a:blip>
          <a:srcRect b="0" l="0" r="0" t="0"/>
          <a:stretch/>
        </p:blipFill>
        <p:spPr>
          <a:xfrm>
            <a:off x="3432906" y="3677126"/>
            <a:ext cx="5326188" cy="1460500"/>
          </a:xfrm>
          <a:prstGeom prst="rect">
            <a:avLst/>
          </a:prstGeom>
          <a:noFill/>
          <a:ln>
            <a:noFill/>
          </a:ln>
        </p:spPr>
      </p:pic>
      <p:sp>
        <p:nvSpPr>
          <p:cNvPr id="346" name="Google Shape;346;p87"/>
          <p:cNvSpPr txBox="1"/>
          <p:nvPr>
            <p:ph type="title"/>
          </p:nvPr>
        </p:nvSpPr>
        <p:spPr>
          <a:xfrm>
            <a:off x="1524000" y="4860130"/>
            <a:ext cx="9144000" cy="88685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1" i="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7" name="Google Shape;347;p87"/>
          <p:cNvSpPr txBox="1"/>
          <p:nvPr>
            <p:ph idx="10" type="dt"/>
          </p:nvPr>
        </p:nvSpPr>
        <p:spPr>
          <a:xfrm>
            <a:off x="4724400" y="6356350"/>
            <a:ext cx="27432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a:solidFill>
                  <a:srgbClr val="DDD9C3"/>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4" name="Shape 354"/>
        <p:cNvGrpSpPr/>
        <p:nvPr/>
      </p:nvGrpSpPr>
      <p:grpSpPr>
        <a:xfrm>
          <a:off x="0" y="0"/>
          <a:ext cx="0" cy="0"/>
          <a:chOff x="0" y="0"/>
          <a:chExt cx="0" cy="0"/>
        </a:xfrm>
      </p:grpSpPr>
      <p:sp>
        <p:nvSpPr>
          <p:cNvPr id="355" name="Google Shape;35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0" name="Shape 360"/>
        <p:cNvGrpSpPr/>
        <p:nvPr/>
      </p:nvGrpSpPr>
      <p:grpSpPr>
        <a:xfrm>
          <a:off x="0" y="0"/>
          <a:ext cx="0" cy="0"/>
          <a:chOff x="0" y="0"/>
          <a:chExt cx="0" cy="0"/>
        </a:xfrm>
      </p:grpSpPr>
      <p:sp>
        <p:nvSpPr>
          <p:cNvPr id="361" name="Google Shape;361;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3" name="Google Shape;36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6" name="Shape 366"/>
        <p:cNvGrpSpPr/>
        <p:nvPr/>
      </p:nvGrpSpPr>
      <p:grpSpPr>
        <a:xfrm>
          <a:off x="0" y="0"/>
          <a:ext cx="0" cy="0"/>
          <a:chOff x="0" y="0"/>
          <a:chExt cx="0" cy="0"/>
        </a:xfrm>
      </p:grpSpPr>
      <p:sp>
        <p:nvSpPr>
          <p:cNvPr id="367" name="Google Shape;367;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 name="Google Shape;368;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9" name="Google Shape;36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2" name="Shape 372"/>
        <p:cNvGrpSpPr/>
        <p:nvPr/>
      </p:nvGrpSpPr>
      <p:grpSpPr>
        <a:xfrm>
          <a:off x="0" y="0"/>
          <a:ext cx="0" cy="0"/>
          <a:chOff x="0" y="0"/>
          <a:chExt cx="0" cy="0"/>
        </a:xfrm>
      </p:grpSpPr>
      <p:sp>
        <p:nvSpPr>
          <p:cNvPr id="373" name="Google Shape;37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9" name="Shape 379"/>
        <p:cNvGrpSpPr/>
        <p:nvPr/>
      </p:nvGrpSpPr>
      <p:grpSpPr>
        <a:xfrm>
          <a:off x="0" y="0"/>
          <a:ext cx="0" cy="0"/>
          <a:chOff x="0" y="0"/>
          <a:chExt cx="0" cy="0"/>
        </a:xfrm>
      </p:grpSpPr>
      <p:sp>
        <p:nvSpPr>
          <p:cNvPr id="380" name="Google Shape;380;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1" name="Google Shape;381;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2" name="Google Shape;382;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4" name="Google Shape;384;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8" name="Shape 388"/>
        <p:cNvGrpSpPr/>
        <p:nvPr/>
      </p:nvGrpSpPr>
      <p:grpSpPr>
        <a:xfrm>
          <a:off x="0" y="0"/>
          <a:ext cx="0" cy="0"/>
          <a:chOff x="0" y="0"/>
          <a:chExt cx="0" cy="0"/>
        </a:xfrm>
      </p:grpSpPr>
      <p:sp>
        <p:nvSpPr>
          <p:cNvPr id="389" name="Google Shape;389;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0" name="Google Shape;39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3" name="Shape 393"/>
        <p:cNvGrpSpPr/>
        <p:nvPr/>
      </p:nvGrpSpPr>
      <p:grpSpPr>
        <a:xfrm>
          <a:off x="0" y="0"/>
          <a:ext cx="0" cy="0"/>
          <a:chOff x="0" y="0"/>
          <a:chExt cx="0" cy="0"/>
        </a:xfrm>
      </p:grpSpPr>
      <p:sp>
        <p:nvSpPr>
          <p:cNvPr id="394" name="Google Shape;39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38" name="Shape 38"/>
        <p:cNvGrpSpPr/>
        <p:nvPr/>
      </p:nvGrpSpPr>
      <p:grpSpPr>
        <a:xfrm>
          <a:off x="0" y="0"/>
          <a:ext cx="0" cy="0"/>
          <a:chOff x="0" y="0"/>
          <a:chExt cx="0" cy="0"/>
        </a:xfrm>
      </p:grpSpPr>
      <p:sp>
        <p:nvSpPr>
          <p:cNvPr id="39" name="Google Shape;39;p42"/>
          <p:cNvSpPr txBox="1"/>
          <p:nvPr>
            <p:ph type="ctrTitle"/>
          </p:nvPr>
        </p:nvSpPr>
        <p:spPr>
          <a:xfrm>
            <a:off x="478367" y="1608465"/>
            <a:ext cx="10754783" cy="997196"/>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5400"/>
              <a:buFont typeface="Libre Franklin Medium"/>
              <a:buNone/>
              <a:defRPr b="1" sz="7200">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2"/>
          <p:cNvSpPr txBox="1"/>
          <p:nvPr>
            <p:ph idx="1" type="subTitle"/>
          </p:nvPr>
        </p:nvSpPr>
        <p:spPr>
          <a:xfrm>
            <a:off x="478367" y="3106125"/>
            <a:ext cx="10754783" cy="32829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500"/>
              <a:buNone/>
              <a:defRPr sz="2133">
                <a:solidFill>
                  <a:schemeClr val="accent2"/>
                </a:solidFill>
                <a:latin typeface="Corbel"/>
                <a:ea typeface="Corbel"/>
                <a:cs typeface="Corbel"/>
                <a:sym typeface="Corbe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p:txBody>
      </p:sp>
      <p:pic>
        <p:nvPicPr>
          <p:cNvPr id="41" name="Google Shape;41;p42"/>
          <p:cNvPicPr preferRelativeResize="0"/>
          <p:nvPr/>
        </p:nvPicPr>
        <p:blipFill rotWithShape="1">
          <a:blip r:embed="rId2">
            <a:alphaModFix/>
          </a:blip>
          <a:srcRect b="0" l="0" r="0" t="0"/>
          <a:stretch/>
        </p:blipFill>
        <p:spPr>
          <a:xfrm>
            <a:off x="478367" y="452968"/>
            <a:ext cx="2077767" cy="655033"/>
          </a:xfrm>
          <a:prstGeom prst="rect">
            <a:avLst/>
          </a:prstGeom>
          <a:noFill/>
          <a:ln>
            <a:noFill/>
          </a:ln>
        </p:spPr>
      </p:pic>
      <p:sp>
        <p:nvSpPr>
          <p:cNvPr id="42" name="Google Shape;42;p42"/>
          <p:cNvSpPr/>
          <p:nvPr/>
        </p:nvSpPr>
        <p:spPr>
          <a:xfrm>
            <a:off x="956733" y="4481096"/>
            <a:ext cx="11235267" cy="2376905"/>
          </a:xfrm>
          <a:prstGeom prst="rect">
            <a:avLst/>
          </a:prstGeom>
          <a:gradFill>
            <a:gsLst>
              <a:gs pos="0">
                <a:schemeClr val="accent1"/>
              </a:gs>
              <a:gs pos="69000">
                <a:schemeClr val="accent3"/>
              </a:gs>
              <a:gs pos="100000">
                <a:schemeClr val="accent3"/>
              </a:gs>
            </a:gsLst>
            <a:lin ang="81000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3" name="Google Shape;43;p42"/>
          <p:cNvSpPr/>
          <p:nvPr>
            <p:ph idx="2" type="pic"/>
          </p:nvPr>
        </p:nvSpPr>
        <p:spPr>
          <a:xfrm>
            <a:off x="478367" y="3934884"/>
            <a:ext cx="11235267" cy="2470149"/>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7" name="Shape 397"/>
        <p:cNvGrpSpPr/>
        <p:nvPr/>
      </p:nvGrpSpPr>
      <p:grpSpPr>
        <a:xfrm>
          <a:off x="0" y="0"/>
          <a:ext cx="0" cy="0"/>
          <a:chOff x="0" y="0"/>
          <a:chExt cx="0" cy="0"/>
        </a:xfrm>
      </p:grpSpPr>
      <p:sp>
        <p:nvSpPr>
          <p:cNvPr id="398" name="Google Shape;398;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00" name="Google Shape;400;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1" name="Google Shape;40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4" name="Shape 404"/>
        <p:cNvGrpSpPr/>
        <p:nvPr/>
      </p:nvGrpSpPr>
      <p:grpSpPr>
        <a:xfrm>
          <a:off x="0" y="0"/>
          <a:ext cx="0" cy="0"/>
          <a:chOff x="0" y="0"/>
          <a:chExt cx="0" cy="0"/>
        </a:xfrm>
      </p:grpSpPr>
      <p:sp>
        <p:nvSpPr>
          <p:cNvPr id="405" name="Google Shape;405;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35"/>
          <p:cNvSpPr/>
          <p:nvPr>
            <p:ph idx="2" type="pic"/>
          </p:nvPr>
        </p:nvSpPr>
        <p:spPr>
          <a:xfrm>
            <a:off x="5183188" y="987425"/>
            <a:ext cx="6172200" cy="4873625"/>
          </a:xfrm>
          <a:prstGeom prst="rect">
            <a:avLst/>
          </a:prstGeom>
          <a:noFill/>
          <a:ln>
            <a:noFill/>
          </a:ln>
        </p:spPr>
      </p:sp>
      <p:sp>
        <p:nvSpPr>
          <p:cNvPr id="407" name="Google Shape;407;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8" name="Google Shape;40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1" name="Shape 411"/>
        <p:cNvGrpSpPr/>
        <p:nvPr/>
      </p:nvGrpSpPr>
      <p:grpSpPr>
        <a:xfrm>
          <a:off x="0" y="0"/>
          <a:ext cx="0" cy="0"/>
          <a:chOff x="0" y="0"/>
          <a:chExt cx="0" cy="0"/>
        </a:xfrm>
      </p:grpSpPr>
      <p:sp>
        <p:nvSpPr>
          <p:cNvPr id="412" name="Google Shape;412;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7" name="Shape 417"/>
        <p:cNvGrpSpPr/>
        <p:nvPr/>
      </p:nvGrpSpPr>
      <p:grpSpPr>
        <a:xfrm>
          <a:off x="0" y="0"/>
          <a:ext cx="0" cy="0"/>
          <a:chOff x="0" y="0"/>
          <a:chExt cx="0" cy="0"/>
        </a:xfrm>
      </p:grpSpPr>
      <p:sp>
        <p:nvSpPr>
          <p:cNvPr id="418" name="Google Shape;418;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V1">
  <p:cSld name="Basic slide V1">
    <p:spTree>
      <p:nvGrpSpPr>
        <p:cNvPr id="427" name="Shape 427"/>
        <p:cNvGrpSpPr/>
        <p:nvPr/>
      </p:nvGrpSpPr>
      <p:grpSpPr>
        <a:xfrm>
          <a:off x="0" y="0"/>
          <a:ext cx="0" cy="0"/>
          <a:chOff x="0" y="0"/>
          <a:chExt cx="0" cy="0"/>
        </a:xfrm>
      </p:grpSpPr>
      <p:sp>
        <p:nvSpPr>
          <p:cNvPr id="428" name="Google Shape;428;p20"/>
          <p:cNvSpPr txBox="1"/>
          <p:nvPr>
            <p:ph idx="1"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9" name="Google Shape;429;p20"/>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430" name="Shape 430"/>
        <p:cNvGrpSpPr/>
        <p:nvPr/>
      </p:nvGrpSpPr>
      <p:grpSpPr>
        <a:xfrm>
          <a:off x="0" y="0"/>
          <a:ext cx="0" cy="0"/>
          <a:chOff x="0" y="0"/>
          <a:chExt cx="0" cy="0"/>
        </a:xfrm>
      </p:grpSpPr>
      <p:sp>
        <p:nvSpPr>
          <p:cNvPr id="431" name="Google Shape;431;p88"/>
          <p:cNvSpPr/>
          <p:nvPr>
            <p:ph idx="2" type="pic"/>
          </p:nvPr>
        </p:nvSpPr>
        <p:spPr>
          <a:xfrm>
            <a:off x="4234" y="0"/>
            <a:ext cx="12187767" cy="6858000"/>
          </a:xfrm>
          <a:prstGeom prst="rect">
            <a:avLst/>
          </a:prstGeom>
          <a:noFill/>
          <a:ln>
            <a:noFill/>
          </a:ln>
        </p:spPr>
      </p:sp>
      <p:sp>
        <p:nvSpPr>
          <p:cNvPr id="432" name="Google Shape;432;p88"/>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433" name="Google Shape;433;p88"/>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pic>
        <p:nvPicPr>
          <p:cNvPr descr="A close up of a sign&#10;&#10;Description automatically generated" id="434" name="Google Shape;434;p88"/>
          <p:cNvPicPr preferRelativeResize="0"/>
          <p:nvPr/>
        </p:nvPicPr>
        <p:blipFill rotWithShape="1">
          <a:blip r:embed="rId3">
            <a:alphaModFix/>
          </a:blip>
          <a:srcRect b="0" l="0" r="0" t="0"/>
          <a:stretch/>
        </p:blipFill>
        <p:spPr>
          <a:xfrm>
            <a:off x="4118213" y="3959906"/>
            <a:ext cx="5293311" cy="159604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oints layout" showMasterSp="0">
  <p:cSld name="Title Slide - 3 points layout">
    <p:spTree>
      <p:nvGrpSpPr>
        <p:cNvPr id="435" name="Shape 435"/>
        <p:cNvGrpSpPr/>
        <p:nvPr/>
      </p:nvGrpSpPr>
      <p:grpSpPr>
        <a:xfrm>
          <a:off x="0" y="0"/>
          <a:ext cx="0" cy="0"/>
          <a:chOff x="0" y="0"/>
          <a:chExt cx="0" cy="0"/>
        </a:xfrm>
      </p:grpSpPr>
      <p:sp>
        <p:nvSpPr>
          <p:cNvPr id="436" name="Google Shape;436;p89"/>
          <p:cNvSpPr/>
          <p:nvPr>
            <p:ph idx="2" type="pic"/>
          </p:nvPr>
        </p:nvSpPr>
        <p:spPr>
          <a:xfrm>
            <a:off x="4234" y="0"/>
            <a:ext cx="12187767" cy="6858000"/>
          </a:xfrm>
          <a:prstGeom prst="rect">
            <a:avLst/>
          </a:prstGeom>
          <a:noFill/>
          <a:ln>
            <a:noFill/>
          </a:ln>
        </p:spPr>
      </p:sp>
      <p:sp>
        <p:nvSpPr>
          <p:cNvPr id="437" name="Google Shape;437;p89"/>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438" name="Google Shape;438;p89"/>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439" name="Google Shape;439;p8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40" name="Google Shape;440;p89"/>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1" name="Google Shape;441;p89"/>
          <p:cNvSpPr txBox="1"/>
          <p:nvPr>
            <p:ph idx="5"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2" name="Google Shape;442;p89"/>
          <p:cNvSpPr txBox="1"/>
          <p:nvPr>
            <p:ph idx="6"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4 points layout" showMasterSp="0">
  <p:cSld name="Title Slide - 4 points layout">
    <p:spTree>
      <p:nvGrpSpPr>
        <p:cNvPr id="443" name="Shape 443"/>
        <p:cNvGrpSpPr/>
        <p:nvPr/>
      </p:nvGrpSpPr>
      <p:grpSpPr>
        <a:xfrm>
          <a:off x="0" y="0"/>
          <a:ext cx="0" cy="0"/>
          <a:chOff x="0" y="0"/>
          <a:chExt cx="0" cy="0"/>
        </a:xfrm>
      </p:grpSpPr>
      <p:sp>
        <p:nvSpPr>
          <p:cNvPr id="444" name="Google Shape;444;p90"/>
          <p:cNvSpPr/>
          <p:nvPr>
            <p:ph idx="2" type="pic"/>
          </p:nvPr>
        </p:nvSpPr>
        <p:spPr>
          <a:xfrm>
            <a:off x="4234" y="0"/>
            <a:ext cx="12187767" cy="6858000"/>
          </a:xfrm>
          <a:prstGeom prst="rect">
            <a:avLst/>
          </a:prstGeom>
          <a:noFill/>
          <a:ln>
            <a:noFill/>
          </a:ln>
        </p:spPr>
      </p:sp>
      <p:sp>
        <p:nvSpPr>
          <p:cNvPr id="445" name="Google Shape;445;p90"/>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446" name="Google Shape;446;p90"/>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447" name="Google Shape;447;p9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48" name="Google Shape;448;p90"/>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9" name="Google Shape;449;p90"/>
          <p:cNvSpPr txBox="1"/>
          <p:nvPr>
            <p:ph idx="5"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0" name="Google Shape;450;p90"/>
          <p:cNvSpPr txBox="1"/>
          <p:nvPr>
            <p:ph idx="6"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1" name="Google Shape;451;p90"/>
          <p:cNvSpPr txBox="1"/>
          <p:nvPr>
            <p:ph idx="7"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5 points layout" showMasterSp="0">
  <p:cSld name="Title Slide - 5 points layout">
    <p:spTree>
      <p:nvGrpSpPr>
        <p:cNvPr id="452" name="Shape 452"/>
        <p:cNvGrpSpPr/>
        <p:nvPr/>
      </p:nvGrpSpPr>
      <p:grpSpPr>
        <a:xfrm>
          <a:off x="0" y="0"/>
          <a:ext cx="0" cy="0"/>
          <a:chOff x="0" y="0"/>
          <a:chExt cx="0" cy="0"/>
        </a:xfrm>
      </p:grpSpPr>
      <p:sp>
        <p:nvSpPr>
          <p:cNvPr id="453" name="Google Shape;453;p91"/>
          <p:cNvSpPr/>
          <p:nvPr>
            <p:ph idx="2" type="pic"/>
          </p:nvPr>
        </p:nvSpPr>
        <p:spPr>
          <a:xfrm>
            <a:off x="4234" y="0"/>
            <a:ext cx="12187767" cy="6858000"/>
          </a:xfrm>
          <a:prstGeom prst="rect">
            <a:avLst/>
          </a:prstGeom>
          <a:noFill/>
          <a:ln>
            <a:noFill/>
          </a:ln>
        </p:spPr>
      </p:sp>
      <p:sp>
        <p:nvSpPr>
          <p:cNvPr id="454" name="Google Shape;454;p91"/>
          <p:cNvSpPr txBox="1"/>
          <p:nvPr>
            <p:ph type="title"/>
          </p:nvPr>
        </p:nvSpPr>
        <p:spPr>
          <a:xfrm>
            <a:off x="0" y="216060"/>
            <a:ext cx="11039808" cy="2145173"/>
          </a:xfrm>
          <a:prstGeom prst="rect">
            <a:avLst/>
          </a:prstGeom>
          <a:solidFill>
            <a:srgbClr val="00558F">
              <a:alpha val="89803"/>
            </a:srgb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455" name="Google Shape;455;p91"/>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456" name="Google Shape;456;p9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57" name="Google Shape;457;p91"/>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8" name="Google Shape;458;p91"/>
          <p:cNvSpPr txBox="1"/>
          <p:nvPr>
            <p:ph idx="5"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9" name="Google Shape;459;p91"/>
          <p:cNvSpPr txBox="1"/>
          <p:nvPr>
            <p:ph idx="6"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0" name="Google Shape;460;p91"/>
          <p:cNvSpPr txBox="1"/>
          <p:nvPr>
            <p:ph idx="7"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1" name="Google Shape;461;p91"/>
          <p:cNvSpPr txBox="1"/>
          <p:nvPr>
            <p:ph idx="8"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 points" showMasterSp="0">
  <p:cSld name="1_Title Slide 3 points">
    <p:spTree>
      <p:nvGrpSpPr>
        <p:cNvPr id="462" name="Shape 462"/>
        <p:cNvGrpSpPr/>
        <p:nvPr/>
      </p:nvGrpSpPr>
      <p:grpSpPr>
        <a:xfrm>
          <a:off x="0" y="0"/>
          <a:ext cx="0" cy="0"/>
          <a:chOff x="0" y="0"/>
          <a:chExt cx="0" cy="0"/>
        </a:xfrm>
      </p:grpSpPr>
      <p:sp>
        <p:nvSpPr>
          <p:cNvPr id="463" name="Google Shape;463;p92"/>
          <p:cNvSpPr/>
          <p:nvPr>
            <p:ph idx="2" type="pic"/>
          </p:nvPr>
        </p:nvSpPr>
        <p:spPr>
          <a:xfrm>
            <a:off x="0" y="0"/>
            <a:ext cx="12192000" cy="6858000"/>
          </a:xfrm>
          <a:prstGeom prst="rect">
            <a:avLst/>
          </a:prstGeom>
          <a:noFill/>
          <a:ln>
            <a:noFill/>
          </a:ln>
        </p:spPr>
      </p:sp>
      <p:sp>
        <p:nvSpPr>
          <p:cNvPr id="464" name="Google Shape;464;p92"/>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5" name="Google Shape;465;p92"/>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66" name="Google Shape;466;p92"/>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7" name="Google Shape;467;p92"/>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8" name="Google Shape;468;p92"/>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2">
    <p:spTree>
      <p:nvGrpSpPr>
        <p:cNvPr id="44" name="Shape 44"/>
        <p:cNvGrpSpPr/>
        <p:nvPr/>
      </p:nvGrpSpPr>
      <p:grpSpPr>
        <a:xfrm>
          <a:off x="0" y="0"/>
          <a:ext cx="0" cy="0"/>
          <a:chOff x="0" y="0"/>
          <a:chExt cx="0" cy="0"/>
        </a:xfrm>
      </p:grpSpPr>
      <p:sp>
        <p:nvSpPr>
          <p:cNvPr id="45" name="Google Shape;45;p43"/>
          <p:cNvSpPr/>
          <p:nvPr/>
        </p:nvSpPr>
        <p:spPr>
          <a:xfrm>
            <a:off x="478368" y="3929463"/>
            <a:ext cx="11713633" cy="2928539"/>
          </a:xfrm>
          <a:prstGeom prst="rect">
            <a:avLst/>
          </a:prstGeom>
          <a:gradFill>
            <a:gsLst>
              <a:gs pos="0">
                <a:schemeClr val="accent1"/>
              </a:gs>
              <a:gs pos="69000">
                <a:schemeClr val="accent3"/>
              </a:gs>
              <a:gs pos="100000">
                <a:schemeClr val="accent3"/>
              </a:gs>
            </a:gsLst>
            <a:lin ang="81000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6" name="Google Shape;46;p43"/>
          <p:cNvSpPr txBox="1"/>
          <p:nvPr>
            <p:ph type="ctrTitle"/>
          </p:nvPr>
        </p:nvSpPr>
        <p:spPr>
          <a:xfrm>
            <a:off x="958851" y="2431805"/>
            <a:ext cx="10274299" cy="997196"/>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1"/>
              </a:buClr>
              <a:buSzPts val="5400"/>
              <a:buFont typeface="Libre Franklin Medium"/>
              <a:buNone/>
              <a:defRPr b="1" sz="7200">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3"/>
          <p:cNvSpPr txBox="1"/>
          <p:nvPr>
            <p:ph idx="1" type="subTitle"/>
          </p:nvPr>
        </p:nvSpPr>
        <p:spPr>
          <a:xfrm>
            <a:off x="958851" y="4424510"/>
            <a:ext cx="10274299" cy="41036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500"/>
              <a:buNone/>
              <a:defRPr sz="2667">
                <a:solidFill>
                  <a:schemeClr val="lt1"/>
                </a:solidFill>
                <a:latin typeface="Corbel"/>
                <a:ea typeface="Corbel"/>
                <a:cs typeface="Corbel"/>
                <a:sym typeface="Corbe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p:txBody>
      </p:sp>
      <p:pic>
        <p:nvPicPr>
          <p:cNvPr id="48" name="Google Shape;48;p43"/>
          <p:cNvPicPr preferRelativeResize="0"/>
          <p:nvPr/>
        </p:nvPicPr>
        <p:blipFill rotWithShape="1">
          <a:blip r:embed="rId2">
            <a:alphaModFix/>
          </a:blip>
          <a:srcRect b="0" l="0" r="0" t="0"/>
          <a:stretch/>
        </p:blipFill>
        <p:spPr>
          <a:xfrm>
            <a:off x="958851" y="452968"/>
            <a:ext cx="2077767" cy="65503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oints" showMasterSp="0">
  <p:cSld name="1_Title Slide 4 points">
    <p:spTree>
      <p:nvGrpSpPr>
        <p:cNvPr id="469" name="Shape 469"/>
        <p:cNvGrpSpPr/>
        <p:nvPr/>
      </p:nvGrpSpPr>
      <p:grpSpPr>
        <a:xfrm>
          <a:off x="0" y="0"/>
          <a:ext cx="0" cy="0"/>
          <a:chOff x="0" y="0"/>
          <a:chExt cx="0" cy="0"/>
        </a:xfrm>
      </p:grpSpPr>
      <p:sp>
        <p:nvSpPr>
          <p:cNvPr id="470" name="Google Shape;470;p93"/>
          <p:cNvSpPr/>
          <p:nvPr>
            <p:ph idx="2" type="pic"/>
          </p:nvPr>
        </p:nvSpPr>
        <p:spPr>
          <a:xfrm>
            <a:off x="0" y="0"/>
            <a:ext cx="12192000" cy="6858000"/>
          </a:xfrm>
          <a:prstGeom prst="rect">
            <a:avLst/>
          </a:prstGeom>
          <a:noFill/>
          <a:ln>
            <a:noFill/>
          </a:ln>
        </p:spPr>
      </p:sp>
      <p:sp>
        <p:nvSpPr>
          <p:cNvPr id="471" name="Google Shape;471;p93"/>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2" name="Google Shape;472;p93"/>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73" name="Google Shape;473;p93"/>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4" name="Google Shape;474;p93"/>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5" name="Google Shape;475;p93"/>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6" name="Google Shape;476;p93"/>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oints" showMasterSp="0">
  <p:cSld name="1_Title Slide 5 points">
    <p:spTree>
      <p:nvGrpSpPr>
        <p:cNvPr id="477" name="Shape 477"/>
        <p:cNvGrpSpPr/>
        <p:nvPr/>
      </p:nvGrpSpPr>
      <p:grpSpPr>
        <a:xfrm>
          <a:off x="0" y="0"/>
          <a:ext cx="0" cy="0"/>
          <a:chOff x="0" y="0"/>
          <a:chExt cx="0" cy="0"/>
        </a:xfrm>
      </p:grpSpPr>
      <p:sp>
        <p:nvSpPr>
          <p:cNvPr id="478" name="Google Shape;478;p94"/>
          <p:cNvSpPr/>
          <p:nvPr>
            <p:ph idx="2" type="pic"/>
          </p:nvPr>
        </p:nvSpPr>
        <p:spPr>
          <a:xfrm>
            <a:off x="0" y="0"/>
            <a:ext cx="12192000" cy="6858000"/>
          </a:xfrm>
          <a:prstGeom prst="rect">
            <a:avLst/>
          </a:prstGeom>
          <a:noFill/>
          <a:ln>
            <a:noFill/>
          </a:ln>
        </p:spPr>
      </p:sp>
      <p:sp>
        <p:nvSpPr>
          <p:cNvPr id="479" name="Google Shape;479;p94"/>
          <p:cNvSpPr txBox="1"/>
          <p:nvPr>
            <p:ph type="title"/>
          </p:nvPr>
        </p:nvSpPr>
        <p:spPr>
          <a:xfrm>
            <a:off x="0" y="370391"/>
            <a:ext cx="6480000" cy="2145173"/>
          </a:xfrm>
          <a:prstGeom prst="rect">
            <a:avLst/>
          </a:prstGeom>
          <a:solidFill>
            <a:schemeClr val="dk1">
              <a:alpha val="89803"/>
            </a:scheme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0" name="Google Shape;480;p94"/>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481" name="Google Shape;481;p94"/>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2" name="Google Shape;482;p94"/>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3" name="Google Shape;483;p94"/>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4" name="Google Shape;484;p94"/>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5" name="Google Shape;485;p94"/>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1" showMasterSp="0">
  <p:cSld name="Quote V1">
    <p:spTree>
      <p:nvGrpSpPr>
        <p:cNvPr id="486" name="Shape 486"/>
        <p:cNvGrpSpPr/>
        <p:nvPr/>
      </p:nvGrpSpPr>
      <p:grpSpPr>
        <a:xfrm>
          <a:off x="0" y="0"/>
          <a:ext cx="0" cy="0"/>
          <a:chOff x="0" y="0"/>
          <a:chExt cx="0" cy="0"/>
        </a:xfrm>
      </p:grpSpPr>
      <p:sp>
        <p:nvSpPr>
          <p:cNvPr id="487" name="Google Shape;487;p95"/>
          <p:cNvSpPr/>
          <p:nvPr>
            <p:ph idx="2" type="pic"/>
          </p:nvPr>
        </p:nvSpPr>
        <p:spPr>
          <a:xfrm>
            <a:off x="0" y="0"/>
            <a:ext cx="12192000" cy="6858000"/>
          </a:xfrm>
          <a:prstGeom prst="rect">
            <a:avLst/>
          </a:prstGeom>
          <a:noFill/>
          <a:ln>
            <a:noFill/>
          </a:ln>
        </p:spPr>
      </p:sp>
      <p:sp>
        <p:nvSpPr>
          <p:cNvPr id="488" name="Google Shape;488;p95"/>
          <p:cNvSpPr txBox="1"/>
          <p:nvPr>
            <p:ph type="title"/>
          </p:nvPr>
        </p:nvSpPr>
        <p:spPr>
          <a:xfrm>
            <a:off x="1284943" y="1206910"/>
            <a:ext cx="9628864" cy="4444181"/>
          </a:xfrm>
          <a:prstGeom prst="rect">
            <a:avLst/>
          </a:prstGeom>
          <a:solidFill>
            <a:schemeClr val="dk1">
              <a:alpha val="89803"/>
            </a:schemeClr>
          </a:solidFill>
          <a:ln>
            <a:noFill/>
          </a:ln>
        </p:spPr>
        <p:txBody>
          <a:bodyPr anchorCtr="0" anchor="ctr" bIns="1080000" lIns="1080000" spcFirstLastPara="1" rIns="720000" wrap="square" tIns="360000">
            <a:noAutofit/>
          </a:bodyPr>
          <a:lstStyle>
            <a:lvl1pPr lvl="0" algn="l">
              <a:spcBef>
                <a:spcPts val="0"/>
              </a:spcBef>
              <a:spcAft>
                <a:spcPts val="0"/>
              </a:spcAft>
              <a:buSzPts val="1400"/>
              <a:buNone/>
              <a:defRPr sz="2667">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9" name="Google Shape;489;p95"/>
          <p:cNvSpPr txBox="1"/>
          <p:nvPr>
            <p:ph idx="1" type="body"/>
          </p:nvPr>
        </p:nvSpPr>
        <p:spPr>
          <a:xfrm>
            <a:off x="2680413" y="4043717"/>
            <a:ext cx="6544409" cy="69418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sz="1733">
                <a:solidFill>
                  <a:srgbClr val="D4E4F3"/>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490" name="Google Shape;490;p95"/>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V2">
  <p:cSld name="Quote V2">
    <p:spTree>
      <p:nvGrpSpPr>
        <p:cNvPr id="491" name="Shape 491"/>
        <p:cNvGrpSpPr/>
        <p:nvPr/>
      </p:nvGrpSpPr>
      <p:grpSpPr>
        <a:xfrm>
          <a:off x="0" y="0"/>
          <a:ext cx="0" cy="0"/>
          <a:chOff x="0" y="0"/>
          <a:chExt cx="0" cy="0"/>
        </a:xfrm>
      </p:grpSpPr>
      <p:sp>
        <p:nvSpPr>
          <p:cNvPr id="492" name="Google Shape;492;p96"/>
          <p:cNvSpPr/>
          <p:nvPr>
            <p:ph idx="2" type="pic"/>
          </p:nvPr>
        </p:nvSpPr>
        <p:spPr>
          <a:xfrm>
            <a:off x="0" y="0"/>
            <a:ext cx="12192000" cy="6858000"/>
          </a:xfrm>
          <a:prstGeom prst="rect">
            <a:avLst/>
          </a:prstGeom>
          <a:noFill/>
          <a:ln>
            <a:noFill/>
          </a:ln>
        </p:spPr>
      </p:sp>
      <p:sp>
        <p:nvSpPr>
          <p:cNvPr id="493" name="Google Shape;493;p96"/>
          <p:cNvSpPr txBox="1"/>
          <p:nvPr>
            <p:ph type="title"/>
          </p:nvPr>
        </p:nvSpPr>
        <p:spPr>
          <a:xfrm>
            <a:off x="5524981" y="892484"/>
            <a:ext cx="5046564" cy="160764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3333">
                <a:solidFill>
                  <a:srgbClr val="22679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4" name="Google Shape;494;p96"/>
          <p:cNvSpPr txBox="1"/>
          <p:nvPr>
            <p:ph idx="1" type="body"/>
          </p:nvPr>
        </p:nvSpPr>
        <p:spPr>
          <a:xfrm>
            <a:off x="5539202" y="2635201"/>
            <a:ext cx="3211261" cy="420516"/>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47"/>
              </a:spcBef>
              <a:spcAft>
                <a:spcPts val="0"/>
              </a:spcAft>
              <a:buSzPts val="1733"/>
              <a:buFont typeface="Calibri"/>
              <a:buNone/>
              <a:defRPr b="0" i="1" sz="1733">
                <a:solidFill>
                  <a:srgbClr val="22679A"/>
                </a:solidFill>
              </a:defRPr>
            </a:lvl1pPr>
            <a:lvl2pPr indent="-228600" lvl="1" marL="914400" algn="l">
              <a:lnSpc>
                <a:spcPct val="110000"/>
              </a:lnSpc>
              <a:spcBef>
                <a:spcPts val="347"/>
              </a:spcBef>
              <a:spcAft>
                <a:spcPts val="0"/>
              </a:spcAft>
              <a:buSzPts val="1733"/>
              <a:buFont typeface="Calibri"/>
              <a:buNone/>
              <a:defRPr sz="1733">
                <a:solidFill>
                  <a:srgbClr val="D4E4F3"/>
                </a:solidFill>
              </a:defRPr>
            </a:lvl2pPr>
            <a:lvl3pPr indent="-228600" lvl="2" marL="1371600" algn="l">
              <a:lnSpc>
                <a:spcPct val="110000"/>
              </a:lnSpc>
              <a:spcBef>
                <a:spcPts val="347"/>
              </a:spcBef>
              <a:spcAft>
                <a:spcPts val="0"/>
              </a:spcAft>
              <a:buSzPts val="1733"/>
              <a:buFont typeface="Calibri"/>
              <a:buNone/>
              <a:defRPr sz="1733">
                <a:solidFill>
                  <a:srgbClr val="D4E4F3"/>
                </a:solidFill>
              </a:defRPr>
            </a:lvl3pPr>
            <a:lvl4pPr indent="-228600" lvl="3" marL="1828800" algn="l">
              <a:lnSpc>
                <a:spcPct val="110000"/>
              </a:lnSpc>
              <a:spcBef>
                <a:spcPts val="347"/>
              </a:spcBef>
              <a:spcAft>
                <a:spcPts val="0"/>
              </a:spcAft>
              <a:buSzPts val="1733"/>
              <a:buFont typeface="Calibri"/>
              <a:buNone/>
              <a:defRPr sz="1733">
                <a:solidFill>
                  <a:srgbClr val="D4E4F3"/>
                </a:solidFill>
              </a:defRPr>
            </a:lvl4pPr>
            <a:lvl5pPr indent="-228600" lvl="4" marL="2286000" algn="l">
              <a:spcBef>
                <a:spcPts val="347"/>
              </a:spcBef>
              <a:spcAft>
                <a:spcPts val="0"/>
              </a:spcAft>
              <a:buSzPts val="1733"/>
              <a:buFont typeface="Arial"/>
              <a:buNone/>
              <a:defRPr sz="1733">
                <a:solidFill>
                  <a:srgbClr val="D4E4F3"/>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list on image" showMasterSp="0">
  <p:cSld name="Bulletlist on image">
    <p:spTree>
      <p:nvGrpSpPr>
        <p:cNvPr id="495" name="Shape 495"/>
        <p:cNvGrpSpPr/>
        <p:nvPr/>
      </p:nvGrpSpPr>
      <p:grpSpPr>
        <a:xfrm>
          <a:off x="0" y="0"/>
          <a:ext cx="0" cy="0"/>
          <a:chOff x="0" y="0"/>
          <a:chExt cx="0" cy="0"/>
        </a:xfrm>
      </p:grpSpPr>
      <p:sp>
        <p:nvSpPr>
          <p:cNvPr id="496" name="Google Shape;496;p97"/>
          <p:cNvSpPr/>
          <p:nvPr>
            <p:ph idx="2" type="pic"/>
          </p:nvPr>
        </p:nvSpPr>
        <p:spPr>
          <a:xfrm>
            <a:off x="0" y="0"/>
            <a:ext cx="12192000" cy="6858000"/>
          </a:xfrm>
          <a:prstGeom prst="rect">
            <a:avLst/>
          </a:prstGeom>
          <a:noFill/>
          <a:ln>
            <a:noFill/>
          </a:ln>
        </p:spPr>
      </p:sp>
      <p:sp>
        <p:nvSpPr>
          <p:cNvPr id="497" name="Google Shape;497;p97"/>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498" name="Google Shape;498;p97"/>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list on image 3 points" showMasterSp="0">
  <p:cSld name="1_Bulletlist on image 3 points">
    <p:spTree>
      <p:nvGrpSpPr>
        <p:cNvPr id="499" name="Shape 499"/>
        <p:cNvGrpSpPr/>
        <p:nvPr/>
      </p:nvGrpSpPr>
      <p:grpSpPr>
        <a:xfrm>
          <a:off x="0" y="0"/>
          <a:ext cx="0" cy="0"/>
          <a:chOff x="0" y="0"/>
          <a:chExt cx="0" cy="0"/>
        </a:xfrm>
      </p:grpSpPr>
      <p:sp>
        <p:nvSpPr>
          <p:cNvPr id="500" name="Google Shape;500;p98"/>
          <p:cNvSpPr/>
          <p:nvPr>
            <p:ph idx="2" type="pic"/>
          </p:nvPr>
        </p:nvSpPr>
        <p:spPr>
          <a:xfrm>
            <a:off x="0" y="0"/>
            <a:ext cx="12192000" cy="6858000"/>
          </a:xfrm>
          <a:prstGeom prst="rect">
            <a:avLst/>
          </a:prstGeom>
          <a:noFill/>
          <a:ln>
            <a:noFill/>
          </a:ln>
        </p:spPr>
      </p:sp>
      <p:sp>
        <p:nvSpPr>
          <p:cNvPr id="501" name="Google Shape;501;p98"/>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chemeClr val="accent4"/>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502" name="Google Shape;502;p98"/>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503" name="Google Shape;503;p98"/>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04" name="Google Shape;504;p98"/>
          <p:cNvSpPr txBox="1"/>
          <p:nvPr>
            <p:ph idx="5"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5" name="Google Shape;505;p98"/>
          <p:cNvSpPr txBox="1"/>
          <p:nvPr>
            <p:ph idx="6"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6" name="Google Shape;506;p98"/>
          <p:cNvSpPr txBox="1"/>
          <p:nvPr>
            <p:ph idx="7"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list on image 4 points" showMasterSp="0">
  <p:cSld name="2_Bulletlist on image 4 points">
    <p:spTree>
      <p:nvGrpSpPr>
        <p:cNvPr id="507" name="Shape 507"/>
        <p:cNvGrpSpPr/>
        <p:nvPr/>
      </p:nvGrpSpPr>
      <p:grpSpPr>
        <a:xfrm>
          <a:off x="0" y="0"/>
          <a:ext cx="0" cy="0"/>
          <a:chOff x="0" y="0"/>
          <a:chExt cx="0" cy="0"/>
        </a:xfrm>
      </p:grpSpPr>
      <p:sp>
        <p:nvSpPr>
          <p:cNvPr id="508" name="Google Shape;508;p99"/>
          <p:cNvSpPr/>
          <p:nvPr>
            <p:ph idx="2" type="pic"/>
          </p:nvPr>
        </p:nvSpPr>
        <p:spPr>
          <a:xfrm>
            <a:off x="0" y="0"/>
            <a:ext cx="12192000" cy="6858000"/>
          </a:xfrm>
          <a:prstGeom prst="rect">
            <a:avLst/>
          </a:prstGeom>
          <a:noFill/>
          <a:ln>
            <a:noFill/>
          </a:ln>
        </p:spPr>
      </p:sp>
      <p:sp>
        <p:nvSpPr>
          <p:cNvPr id="509" name="Google Shape;509;p99"/>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510" name="Google Shape;510;p99"/>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511" name="Google Shape;511;p99"/>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12" name="Google Shape;512;p99"/>
          <p:cNvSpPr txBox="1"/>
          <p:nvPr>
            <p:ph idx="5"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3" name="Google Shape;513;p99"/>
          <p:cNvSpPr txBox="1"/>
          <p:nvPr>
            <p:ph idx="6"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4" name="Google Shape;514;p99"/>
          <p:cNvSpPr txBox="1"/>
          <p:nvPr>
            <p:ph idx="7"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5" name="Google Shape;515;p99"/>
          <p:cNvSpPr txBox="1"/>
          <p:nvPr>
            <p:ph idx="8"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list on image 5 points" showMasterSp="0">
  <p:cSld name="3_Bulletlist on image 5 points">
    <p:spTree>
      <p:nvGrpSpPr>
        <p:cNvPr id="516" name="Shape 516"/>
        <p:cNvGrpSpPr/>
        <p:nvPr/>
      </p:nvGrpSpPr>
      <p:grpSpPr>
        <a:xfrm>
          <a:off x="0" y="0"/>
          <a:ext cx="0" cy="0"/>
          <a:chOff x="0" y="0"/>
          <a:chExt cx="0" cy="0"/>
        </a:xfrm>
      </p:grpSpPr>
      <p:sp>
        <p:nvSpPr>
          <p:cNvPr id="517" name="Google Shape;517;p100"/>
          <p:cNvSpPr/>
          <p:nvPr>
            <p:ph idx="2" type="pic"/>
          </p:nvPr>
        </p:nvSpPr>
        <p:spPr>
          <a:xfrm>
            <a:off x="0" y="0"/>
            <a:ext cx="12192000" cy="6858000"/>
          </a:xfrm>
          <a:prstGeom prst="rect">
            <a:avLst/>
          </a:prstGeom>
          <a:noFill/>
          <a:ln>
            <a:noFill/>
          </a:ln>
        </p:spPr>
      </p:sp>
      <p:sp>
        <p:nvSpPr>
          <p:cNvPr id="518" name="Google Shape;518;p100"/>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364045" lvl="0" marL="457200" marR="0" algn="l">
              <a:lnSpc>
                <a:spcPct val="110000"/>
              </a:lnSpc>
              <a:spcBef>
                <a:spcPts val="416"/>
              </a:spcBef>
              <a:spcAft>
                <a:spcPts val="0"/>
              </a:spcAft>
              <a:buClr>
                <a:srgbClr val="A8C8E7"/>
              </a:buClr>
              <a:buSzPts val="2133"/>
              <a:buFont typeface="Noto Sans Symbols"/>
              <a:buChar char="▪"/>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519" name="Google Shape;519;p100"/>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520" name="Google Shape;520;p100"/>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21" name="Google Shape;521;p100"/>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2" name="Google Shape;522;p100"/>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3" name="Google Shape;523;p100"/>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4" name="Google Shape;524;p100"/>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5" name="Google Shape;525;p100"/>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list on image 5 points" showMasterSp="0">
  <p:cSld name="4_Bulletlist on image 5 points">
    <p:spTree>
      <p:nvGrpSpPr>
        <p:cNvPr id="526" name="Shape 526"/>
        <p:cNvGrpSpPr/>
        <p:nvPr/>
      </p:nvGrpSpPr>
      <p:grpSpPr>
        <a:xfrm>
          <a:off x="0" y="0"/>
          <a:ext cx="0" cy="0"/>
          <a:chOff x="0" y="0"/>
          <a:chExt cx="0" cy="0"/>
        </a:xfrm>
      </p:grpSpPr>
      <p:sp>
        <p:nvSpPr>
          <p:cNvPr id="527" name="Google Shape;527;p101"/>
          <p:cNvSpPr/>
          <p:nvPr>
            <p:ph idx="2" type="pic"/>
          </p:nvPr>
        </p:nvSpPr>
        <p:spPr>
          <a:xfrm>
            <a:off x="0" y="0"/>
            <a:ext cx="12192000" cy="6858000"/>
          </a:xfrm>
          <a:prstGeom prst="rect">
            <a:avLst/>
          </a:prstGeom>
          <a:noFill/>
          <a:ln>
            <a:noFill/>
          </a:ln>
        </p:spPr>
      </p:sp>
      <p:sp>
        <p:nvSpPr>
          <p:cNvPr id="528" name="Google Shape;528;p101"/>
          <p:cNvSpPr txBox="1"/>
          <p:nvPr>
            <p:ph idx="1" type="body"/>
          </p:nvPr>
        </p:nvSpPr>
        <p:spPr>
          <a:xfrm>
            <a:off x="1278194" y="1206910"/>
            <a:ext cx="9635613" cy="4444181"/>
          </a:xfrm>
          <a:prstGeom prst="rect">
            <a:avLst/>
          </a:prstGeom>
          <a:solidFill>
            <a:schemeClr val="dk1">
              <a:alpha val="89803"/>
            </a:schemeClr>
          </a:solidFill>
          <a:ln>
            <a:noFill/>
          </a:ln>
        </p:spPr>
        <p:txBody>
          <a:bodyPr anchorCtr="0" anchor="ctr" bIns="360000" lIns="720000" spcFirstLastPara="1" rIns="720000" wrap="square" tIns="360000">
            <a:noAutofit/>
          </a:bodyPr>
          <a:lstStyle>
            <a:lvl1pPr indent="-228600" lvl="0" marL="457200" marR="0" algn="l">
              <a:lnSpc>
                <a:spcPct val="110000"/>
              </a:lnSpc>
              <a:spcBef>
                <a:spcPts val="416"/>
              </a:spcBef>
              <a:spcAft>
                <a:spcPts val="0"/>
              </a:spcAft>
              <a:buClr>
                <a:srgbClr val="9BBAD5"/>
              </a:buClr>
              <a:buSzPts val="2133"/>
              <a:buFont typeface="Calibri"/>
              <a:buNone/>
              <a:defRPr sz="2133">
                <a:solidFill>
                  <a:schemeClr val="lt1"/>
                </a:solidFill>
              </a:defRPr>
            </a:lvl1pPr>
            <a:lvl2pPr indent="-338645" lvl="1" marL="914400" algn="l">
              <a:lnSpc>
                <a:spcPct val="110000"/>
              </a:lnSpc>
              <a:spcBef>
                <a:spcPts val="347"/>
              </a:spcBef>
              <a:spcAft>
                <a:spcPts val="0"/>
              </a:spcAft>
              <a:buClr>
                <a:srgbClr val="9BBAD5"/>
              </a:buClr>
              <a:buSzPts val="1733"/>
              <a:buFont typeface="Noto Sans Symbols"/>
              <a:buChar char="▪"/>
              <a:defRPr sz="1733">
                <a:solidFill>
                  <a:schemeClr val="lt1"/>
                </a:solidFill>
              </a:defRPr>
            </a:lvl2pPr>
            <a:lvl3pPr indent="-338645" lvl="2" marL="1371600" algn="l">
              <a:lnSpc>
                <a:spcPct val="110000"/>
              </a:lnSpc>
              <a:spcBef>
                <a:spcPts val="347"/>
              </a:spcBef>
              <a:spcAft>
                <a:spcPts val="0"/>
              </a:spcAft>
              <a:buClr>
                <a:srgbClr val="9BBAD5"/>
              </a:buClr>
              <a:buSzPts val="1733"/>
              <a:buFont typeface="Noto Sans Symbols"/>
              <a:buChar char="▪"/>
              <a:defRPr sz="1733">
                <a:solidFill>
                  <a:schemeClr val="lt1"/>
                </a:solidFill>
              </a:defRPr>
            </a:lvl3pPr>
            <a:lvl4pPr indent="-338645" lvl="3" marL="1828800" algn="l">
              <a:lnSpc>
                <a:spcPct val="110000"/>
              </a:lnSpc>
              <a:spcBef>
                <a:spcPts val="347"/>
              </a:spcBef>
              <a:spcAft>
                <a:spcPts val="0"/>
              </a:spcAft>
              <a:buClr>
                <a:srgbClr val="9BBAD5"/>
              </a:buClr>
              <a:buSzPts val="1733"/>
              <a:buFont typeface="Noto Sans Symbols"/>
              <a:buChar char="▪"/>
              <a:defRPr sz="1733">
                <a:solidFill>
                  <a:schemeClr val="lt1"/>
                </a:solidFill>
              </a:defRPr>
            </a:lvl4pPr>
            <a:lvl5pPr indent="-338645" lvl="4" marL="2286000" algn="l">
              <a:spcBef>
                <a:spcPts val="347"/>
              </a:spcBef>
              <a:spcAft>
                <a:spcPts val="0"/>
              </a:spcAft>
              <a:buClr>
                <a:srgbClr val="9BBAD5"/>
              </a:buClr>
              <a:buSzPts val="1733"/>
              <a:buFont typeface="Noto Sans Symbols"/>
              <a:buChar char="▪"/>
              <a:defRPr sz="1733">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529" name="Google Shape;529;p101"/>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530" name="Google Shape;530;p10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31" name="Google Shape;531;p101"/>
          <p:cNvSpPr txBox="1"/>
          <p:nvPr>
            <p:ph idx="5"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2" name="Google Shape;532;p101"/>
          <p:cNvSpPr txBox="1"/>
          <p:nvPr>
            <p:ph idx="6"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3" name="Google Shape;533;p101"/>
          <p:cNvSpPr txBox="1"/>
          <p:nvPr>
            <p:ph idx="7"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4" name="Google Shape;534;p101"/>
          <p:cNvSpPr txBox="1"/>
          <p:nvPr>
            <p:ph idx="8"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5" name="Google Shape;535;p101"/>
          <p:cNvSpPr txBox="1"/>
          <p:nvPr>
            <p:ph idx="9"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536" name="Shape 536"/>
        <p:cNvGrpSpPr/>
        <p:nvPr/>
      </p:nvGrpSpPr>
      <p:grpSpPr>
        <a:xfrm>
          <a:off x="0" y="0"/>
          <a:ext cx="0" cy="0"/>
          <a:chOff x="0" y="0"/>
          <a:chExt cx="0" cy="0"/>
        </a:xfrm>
      </p:grpSpPr>
      <p:sp>
        <p:nvSpPr>
          <p:cNvPr id="537" name="Google Shape;537;p102"/>
          <p:cNvSpPr txBox="1"/>
          <p:nvPr>
            <p:ph idx="1" type="body"/>
          </p:nvPr>
        </p:nvSpPr>
        <p:spPr>
          <a:xfrm>
            <a:off x="2091086" y="2009679"/>
            <a:ext cx="8009828" cy="3606800"/>
          </a:xfrm>
          <a:prstGeom prst="rect">
            <a:avLst/>
          </a:prstGeom>
          <a:noFill/>
          <a:ln>
            <a:noFill/>
          </a:ln>
        </p:spPr>
        <p:txBody>
          <a:bodyPr anchorCtr="0" anchor="t" bIns="45700" lIns="91425" spcFirstLastPara="1" rIns="91425" wrap="square" tIns="0">
            <a:noAutofit/>
          </a:bodyPr>
          <a:lstStyle>
            <a:lvl1pPr indent="-364045" lvl="0" marL="457200" algn="l">
              <a:lnSpc>
                <a:spcPct val="110000"/>
              </a:lnSpc>
              <a:spcBef>
                <a:spcPts val="2533"/>
              </a:spcBef>
              <a:spcAft>
                <a:spcPts val="0"/>
              </a:spcAft>
              <a:buClr>
                <a:schemeClr val="accent3"/>
              </a:buClr>
              <a:buSzPts val="2133"/>
              <a:buFont typeface="Arial"/>
              <a:buChar char="•"/>
              <a:defRPr sz="2133"/>
            </a:lvl1pPr>
            <a:lvl2pPr indent="-364045" lvl="1" marL="914400" algn="l">
              <a:lnSpc>
                <a:spcPct val="110000"/>
              </a:lnSpc>
              <a:spcBef>
                <a:spcPts val="2533"/>
              </a:spcBef>
              <a:spcAft>
                <a:spcPts val="0"/>
              </a:spcAft>
              <a:buClr>
                <a:schemeClr val="accent3"/>
              </a:buClr>
              <a:buSzPts val="2133"/>
              <a:buFont typeface="Arial"/>
              <a:buChar char="•"/>
              <a:defRPr sz="2133">
                <a:solidFill>
                  <a:srgbClr val="FF0000"/>
                </a:solidFill>
              </a:defRPr>
            </a:lvl2pPr>
            <a:lvl3pPr indent="-364045" lvl="2" marL="1371600" algn="l">
              <a:lnSpc>
                <a:spcPct val="110000"/>
              </a:lnSpc>
              <a:spcBef>
                <a:spcPts val="427"/>
              </a:spcBef>
              <a:spcAft>
                <a:spcPts val="0"/>
              </a:spcAft>
              <a:buSzPts val="2133"/>
              <a:buChar char="▪"/>
              <a:defRPr sz="2133"/>
            </a:lvl3pPr>
            <a:lvl4pPr indent="-364045" lvl="3" marL="1828800" algn="l">
              <a:lnSpc>
                <a:spcPct val="110000"/>
              </a:lnSpc>
              <a:spcBef>
                <a:spcPts val="427"/>
              </a:spcBef>
              <a:spcAft>
                <a:spcPts val="0"/>
              </a:spcAft>
              <a:buSzPts val="2133"/>
              <a:buChar char="▪"/>
              <a:defRPr sz="2133"/>
            </a:lvl4pPr>
            <a:lvl5pPr indent="-364045" lvl="4" marL="2286000" algn="l">
              <a:spcBef>
                <a:spcPts val="427"/>
              </a:spcBef>
              <a:spcAft>
                <a:spcPts val="0"/>
              </a:spcAft>
              <a:buSzPts val="2133"/>
              <a:buChar char="▪"/>
              <a:defRPr sz="21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8" name="Google Shape;538;p102"/>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 name="Shape 49"/>
        <p:cNvGrpSpPr/>
        <p:nvPr/>
      </p:nvGrpSpPr>
      <p:grpSpPr>
        <a:xfrm>
          <a:off x="0" y="0"/>
          <a:ext cx="0" cy="0"/>
          <a:chOff x="0" y="0"/>
          <a:chExt cx="0" cy="0"/>
        </a:xfrm>
      </p:grpSpPr>
      <p:sp>
        <p:nvSpPr>
          <p:cNvPr id="50" name="Google Shape;50;p44"/>
          <p:cNvSpPr txBox="1"/>
          <p:nvPr>
            <p:ph type="title"/>
          </p:nvPr>
        </p:nvSpPr>
        <p:spPr>
          <a:xfrm>
            <a:off x="478368" y="1919334"/>
            <a:ext cx="6163331" cy="4053900"/>
          </a:xfrm>
          <a:prstGeom prst="rect">
            <a:avLst/>
          </a:prstGeom>
          <a:gradFill>
            <a:gsLst>
              <a:gs pos="0">
                <a:schemeClr val="accent1"/>
              </a:gs>
              <a:gs pos="100000">
                <a:schemeClr val="accent3"/>
              </a:gs>
            </a:gsLst>
            <a:lin ang="8100019" scaled="0"/>
          </a:gradFill>
          <a:ln>
            <a:noFill/>
          </a:ln>
        </p:spPr>
        <p:txBody>
          <a:bodyPr anchorCtr="0" anchor="ctr" bIns="180000" lIns="180000" spcFirstLastPara="1" rIns="180000" wrap="square" tIns="180000">
            <a:noAutofit/>
          </a:bodyPr>
          <a:lstStyle>
            <a:lvl1pPr lvl="0" algn="l">
              <a:lnSpc>
                <a:spcPct val="80000"/>
              </a:lnSpc>
              <a:spcBef>
                <a:spcPts val="0"/>
              </a:spcBef>
              <a:spcAft>
                <a:spcPts val="0"/>
              </a:spcAft>
              <a:buClr>
                <a:schemeClr val="dk1"/>
              </a:buClr>
              <a:buSzPts val="4500"/>
              <a:buFont typeface="Libre Franklin Medium"/>
              <a:buNone/>
              <a:defRPr b="1" sz="6400">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4"/>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52" name="Google Shape;52;p44"/>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3 points V1">
  <p:cSld name="1_Basic slide 3 points V1">
    <p:spTree>
      <p:nvGrpSpPr>
        <p:cNvPr id="539" name="Shape 539"/>
        <p:cNvGrpSpPr/>
        <p:nvPr/>
      </p:nvGrpSpPr>
      <p:grpSpPr>
        <a:xfrm>
          <a:off x="0" y="0"/>
          <a:ext cx="0" cy="0"/>
          <a:chOff x="0" y="0"/>
          <a:chExt cx="0" cy="0"/>
        </a:xfrm>
      </p:grpSpPr>
      <p:sp>
        <p:nvSpPr>
          <p:cNvPr id="540" name="Google Shape;540;p103"/>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41" name="Google Shape;541;p103"/>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42" name="Google Shape;542;p103"/>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3" name="Google Shape;543;p103"/>
          <p:cNvSpPr txBox="1"/>
          <p:nvPr>
            <p:ph idx="3"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4" name="Google Shape;544;p103"/>
          <p:cNvSpPr txBox="1"/>
          <p:nvPr>
            <p:ph idx="4"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5" name="Google Shape;545;p103"/>
          <p:cNvSpPr txBox="1"/>
          <p:nvPr>
            <p:ph idx="5"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4 points V1">
  <p:cSld name="3_Basic slide 4 points V1">
    <p:spTree>
      <p:nvGrpSpPr>
        <p:cNvPr id="546" name="Shape 546"/>
        <p:cNvGrpSpPr/>
        <p:nvPr/>
      </p:nvGrpSpPr>
      <p:grpSpPr>
        <a:xfrm>
          <a:off x="0" y="0"/>
          <a:ext cx="0" cy="0"/>
          <a:chOff x="0" y="0"/>
          <a:chExt cx="0" cy="0"/>
        </a:xfrm>
      </p:grpSpPr>
      <p:sp>
        <p:nvSpPr>
          <p:cNvPr id="547" name="Google Shape;547;p104"/>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48" name="Google Shape;548;p104"/>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49" name="Google Shape;549;p104"/>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0" name="Google Shape;550;p104"/>
          <p:cNvSpPr txBox="1"/>
          <p:nvPr>
            <p:ph idx="3"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1" name="Google Shape;551;p104"/>
          <p:cNvSpPr txBox="1"/>
          <p:nvPr>
            <p:ph idx="4"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2" name="Google Shape;552;p104"/>
          <p:cNvSpPr txBox="1"/>
          <p:nvPr>
            <p:ph idx="5"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3" name="Google Shape;553;p104"/>
          <p:cNvSpPr txBox="1"/>
          <p:nvPr>
            <p:ph idx="6"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5 points V1">
  <p:cSld name="2_Basic slide 5 points V1">
    <p:spTree>
      <p:nvGrpSpPr>
        <p:cNvPr id="554" name="Shape 554"/>
        <p:cNvGrpSpPr/>
        <p:nvPr/>
      </p:nvGrpSpPr>
      <p:grpSpPr>
        <a:xfrm>
          <a:off x="0" y="0"/>
          <a:ext cx="0" cy="0"/>
          <a:chOff x="0" y="0"/>
          <a:chExt cx="0" cy="0"/>
        </a:xfrm>
      </p:grpSpPr>
      <p:sp>
        <p:nvSpPr>
          <p:cNvPr id="555" name="Google Shape;555;p105"/>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6" name="Google Shape;556;p105"/>
          <p:cNvSpPr/>
          <p:nvPr>
            <p:ph idx="2"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57" name="Google Shape;557;p105"/>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8" name="Google Shape;558;p105"/>
          <p:cNvSpPr txBox="1"/>
          <p:nvPr>
            <p:ph idx="3"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9" name="Google Shape;559;p105"/>
          <p:cNvSpPr txBox="1"/>
          <p:nvPr>
            <p:ph idx="4"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0" name="Google Shape;560;p105"/>
          <p:cNvSpPr txBox="1"/>
          <p:nvPr>
            <p:ph idx="5"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1" name="Google Shape;561;p105"/>
          <p:cNvSpPr txBox="1"/>
          <p:nvPr>
            <p:ph idx="6"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2" name="Google Shape;562;p105"/>
          <p:cNvSpPr txBox="1"/>
          <p:nvPr>
            <p:ph idx="7"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 image">
  <p:cSld name="Basic slide + image">
    <p:spTree>
      <p:nvGrpSpPr>
        <p:cNvPr id="563" name="Shape 563"/>
        <p:cNvGrpSpPr/>
        <p:nvPr/>
      </p:nvGrpSpPr>
      <p:grpSpPr>
        <a:xfrm>
          <a:off x="0" y="0"/>
          <a:ext cx="0" cy="0"/>
          <a:chOff x="0" y="0"/>
          <a:chExt cx="0" cy="0"/>
        </a:xfrm>
      </p:grpSpPr>
      <p:sp>
        <p:nvSpPr>
          <p:cNvPr id="564" name="Google Shape;564;p106"/>
          <p:cNvSpPr txBox="1"/>
          <p:nvPr>
            <p:ph idx="1"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5" name="Google Shape;565;p106"/>
          <p:cNvSpPr/>
          <p:nvPr>
            <p:ph idx="2" type="pic"/>
          </p:nvPr>
        </p:nvSpPr>
        <p:spPr>
          <a:xfrm>
            <a:off x="895109" y="1758951"/>
            <a:ext cx="2993208" cy="4074583"/>
          </a:xfrm>
          <a:prstGeom prst="rect">
            <a:avLst/>
          </a:prstGeom>
          <a:noFill/>
          <a:ln>
            <a:noFill/>
          </a:ln>
        </p:spPr>
      </p:sp>
      <p:sp>
        <p:nvSpPr>
          <p:cNvPr id="566" name="Google Shape;566;p106"/>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 image 3 points">
  <p:cSld name="1_Basic slide + image 3 points">
    <p:spTree>
      <p:nvGrpSpPr>
        <p:cNvPr id="567" name="Shape 567"/>
        <p:cNvGrpSpPr/>
        <p:nvPr/>
      </p:nvGrpSpPr>
      <p:grpSpPr>
        <a:xfrm>
          <a:off x="0" y="0"/>
          <a:ext cx="0" cy="0"/>
          <a:chOff x="0" y="0"/>
          <a:chExt cx="0" cy="0"/>
        </a:xfrm>
      </p:grpSpPr>
      <p:sp>
        <p:nvSpPr>
          <p:cNvPr id="568" name="Google Shape;568;p107"/>
          <p:cNvSpPr/>
          <p:nvPr>
            <p:ph idx="2" type="pic"/>
          </p:nvPr>
        </p:nvSpPr>
        <p:spPr>
          <a:xfrm>
            <a:off x="895109" y="1758951"/>
            <a:ext cx="2993208" cy="4074583"/>
          </a:xfrm>
          <a:prstGeom prst="rect">
            <a:avLst/>
          </a:prstGeom>
          <a:noFill/>
          <a:ln>
            <a:noFill/>
          </a:ln>
        </p:spPr>
      </p:sp>
      <p:sp>
        <p:nvSpPr>
          <p:cNvPr id="569" name="Google Shape;569;p107"/>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0" name="Google Shape;570;p107"/>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71" name="Google Shape;571;p107"/>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2" name="Google Shape;572;p107"/>
          <p:cNvSpPr txBox="1"/>
          <p:nvPr>
            <p:ph idx="4"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3" name="Google Shape;573;p107"/>
          <p:cNvSpPr txBox="1"/>
          <p:nvPr>
            <p:ph idx="5"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4" name="Google Shape;574;p107"/>
          <p:cNvSpPr txBox="1"/>
          <p:nvPr>
            <p:ph idx="6"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 image 4 points">
  <p:cSld name="2_Basic slide + image 4 points">
    <p:spTree>
      <p:nvGrpSpPr>
        <p:cNvPr id="575" name="Shape 575"/>
        <p:cNvGrpSpPr/>
        <p:nvPr/>
      </p:nvGrpSpPr>
      <p:grpSpPr>
        <a:xfrm>
          <a:off x="0" y="0"/>
          <a:ext cx="0" cy="0"/>
          <a:chOff x="0" y="0"/>
          <a:chExt cx="0" cy="0"/>
        </a:xfrm>
      </p:grpSpPr>
      <p:sp>
        <p:nvSpPr>
          <p:cNvPr id="576" name="Google Shape;576;p108"/>
          <p:cNvSpPr/>
          <p:nvPr>
            <p:ph idx="2" type="pic"/>
          </p:nvPr>
        </p:nvSpPr>
        <p:spPr>
          <a:xfrm>
            <a:off x="895109" y="1758951"/>
            <a:ext cx="2993208" cy="4074583"/>
          </a:xfrm>
          <a:prstGeom prst="rect">
            <a:avLst/>
          </a:prstGeom>
          <a:noFill/>
          <a:ln>
            <a:noFill/>
          </a:ln>
        </p:spPr>
      </p:sp>
      <p:sp>
        <p:nvSpPr>
          <p:cNvPr id="577" name="Google Shape;577;p108"/>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8" name="Google Shape;578;p108"/>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79" name="Google Shape;579;p108"/>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0" name="Google Shape;580;p108"/>
          <p:cNvSpPr txBox="1"/>
          <p:nvPr>
            <p:ph idx="4"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1" name="Google Shape;581;p108"/>
          <p:cNvSpPr txBox="1"/>
          <p:nvPr>
            <p:ph idx="5"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2" name="Google Shape;582;p108"/>
          <p:cNvSpPr txBox="1"/>
          <p:nvPr>
            <p:ph idx="6"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3" name="Google Shape;583;p108"/>
          <p:cNvSpPr txBox="1"/>
          <p:nvPr>
            <p:ph idx="7"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 image 5 points">
  <p:cSld name="3_Basic slide + image 5 points">
    <p:spTree>
      <p:nvGrpSpPr>
        <p:cNvPr id="584" name="Shape 584"/>
        <p:cNvGrpSpPr/>
        <p:nvPr/>
      </p:nvGrpSpPr>
      <p:grpSpPr>
        <a:xfrm>
          <a:off x="0" y="0"/>
          <a:ext cx="0" cy="0"/>
          <a:chOff x="0" y="0"/>
          <a:chExt cx="0" cy="0"/>
        </a:xfrm>
      </p:grpSpPr>
      <p:sp>
        <p:nvSpPr>
          <p:cNvPr id="585" name="Google Shape;585;p109"/>
          <p:cNvSpPr/>
          <p:nvPr>
            <p:ph idx="2" type="pic"/>
          </p:nvPr>
        </p:nvSpPr>
        <p:spPr>
          <a:xfrm>
            <a:off x="895109" y="1758951"/>
            <a:ext cx="2993208" cy="4074583"/>
          </a:xfrm>
          <a:prstGeom prst="rect">
            <a:avLst/>
          </a:prstGeom>
          <a:noFill/>
          <a:ln>
            <a:noFill/>
          </a:ln>
        </p:spPr>
      </p:sp>
      <p:sp>
        <p:nvSpPr>
          <p:cNvPr id="586" name="Google Shape;586;p109"/>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7" name="Google Shape;587;p109"/>
          <p:cNvSpPr/>
          <p:nvPr>
            <p:ph idx="3"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588" name="Google Shape;588;p109"/>
          <p:cNvSpPr txBox="1"/>
          <p:nvPr>
            <p:ph idx="1"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9" name="Google Shape;589;p109"/>
          <p:cNvSpPr txBox="1"/>
          <p:nvPr>
            <p:ph idx="4"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0" name="Google Shape;590;p109"/>
          <p:cNvSpPr txBox="1"/>
          <p:nvPr>
            <p:ph idx="5"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1" name="Google Shape;591;p109"/>
          <p:cNvSpPr txBox="1"/>
          <p:nvPr>
            <p:ph idx="6"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2" name="Google Shape;592;p109"/>
          <p:cNvSpPr txBox="1"/>
          <p:nvPr>
            <p:ph idx="7"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3" name="Google Shape;593;p109"/>
          <p:cNvSpPr txBox="1"/>
          <p:nvPr>
            <p:ph idx="8" type="body"/>
          </p:nvPr>
        </p:nvSpPr>
        <p:spPr>
          <a:xfrm>
            <a:off x="4336645" y="1758951"/>
            <a:ext cx="6929379" cy="4091517"/>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layers involved 3 points" showMasterSp="0">
  <p:cSld name="1_Players involved 3 points">
    <p:spTree>
      <p:nvGrpSpPr>
        <p:cNvPr id="594" name="Shape 594"/>
        <p:cNvGrpSpPr/>
        <p:nvPr/>
      </p:nvGrpSpPr>
      <p:grpSpPr>
        <a:xfrm>
          <a:off x="0" y="0"/>
          <a:ext cx="0" cy="0"/>
          <a:chOff x="0" y="0"/>
          <a:chExt cx="0" cy="0"/>
        </a:xfrm>
      </p:grpSpPr>
      <p:sp>
        <p:nvSpPr>
          <p:cNvPr id="595" name="Google Shape;595;p110"/>
          <p:cNvSpPr/>
          <p:nvPr>
            <p:ph idx="2" type="pic"/>
          </p:nvPr>
        </p:nvSpPr>
        <p:spPr>
          <a:xfrm>
            <a:off x="0" y="1"/>
            <a:ext cx="12192000" cy="6857999"/>
          </a:xfrm>
          <a:prstGeom prst="rect">
            <a:avLst/>
          </a:prstGeom>
          <a:noFill/>
          <a:ln>
            <a:noFill/>
          </a:ln>
        </p:spPr>
      </p:sp>
      <p:sp>
        <p:nvSpPr>
          <p:cNvPr id="596" name="Google Shape;596;p110"/>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7" name="Google Shape;597;p110"/>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8" name="Google Shape;598;p110"/>
          <p:cNvSpPr/>
          <p:nvPr>
            <p:ph idx="4" type="pic"/>
          </p:nvPr>
        </p:nvSpPr>
        <p:spPr>
          <a:xfrm>
            <a:off x="2006601" y="2531535"/>
            <a:ext cx="1218879" cy="1218664"/>
          </a:xfrm>
          <a:prstGeom prst="rect">
            <a:avLst/>
          </a:prstGeom>
          <a:noFill/>
          <a:ln>
            <a:noFill/>
          </a:ln>
        </p:spPr>
      </p:sp>
      <p:pic>
        <p:nvPicPr>
          <p:cNvPr id="599" name="Google Shape;599;p110"/>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600" name="Google Shape;600;p110"/>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01" name="Google Shape;601;p110"/>
          <p:cNvSpPr txBox="1"/>
          <p:nvPr>
            <p:ph idx="7"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2" name="Google Shape;602;p110"/>
          <p:cNvSpPr txBox="1"/>
          <p:nvPr>
            <p:ph idx="8"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3" name="Google Shape;603;p110"/>
          <p:cNvSpPr txBox="1"/>
          <p:nvPr>
            <p:ph idx="9"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layers involved 4 points" showMasterSp="0">
  <p:cSld name="2_Players involved 4 points">
    <p:spTree>
      <p:nvGrpSpPr>
        <p:cNvPr id="604" name="Shape 604"/>
        <p:cNvGrpSpPr/>
        <p:nvPr/>
      </p:nvGrpSpPr>
      <p:grpSpPr>
        <a:xfrm>
          <a:off x="0" y="0"/>
          <a:ext cx="0" cy="0"/>
          <a:chOff x="0" y="0"/>
          <a:chExt cx="0" cy="0"/>
        </a:xfrm>
      </p:grpSpPr>
      <p:sp>
        <p:nvSpPr>
          <p:cNvPr id="605" name="Google Shape;605;p111"/>
          <p:cNvSpPr/>
          <p:nvPr>
            <p:ph idx="2" type="pic"/>
          </p:nvPr>
        </p:nvSpPr>
        <p:spPr>
          <a:xfrm>
            <a:off x="0" y="1"/>
            <a:ext cx="12192000" cy="6857999"/>
          </a:xfrm>
          <a:prstGeom prst="rect">
            <a:avLst/>
          </a:prstGeom>
          <a:noFill/>
          <a:ln>
            <a:noFill/>
          </a:ln>
        </p:spPr>
      </p:sp>
      <p:sp>
        <p:nvSpPr>
          <p:cNvPr id="606" name="Google Shape;606;p111"/>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7" name="Google Shape;607;p111"/>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8" name="Google Shape;608;p111"/>
          <p:cNvSpPr/>
          <p:nvPr>
            <p:ph idx="4" type="pic"/>
          </p:nvPr>
        </p:nvSpPr>
        <p:spPr>
          <a:xfrm>
            <a:off x="2006601" y="2531535"/>
            <a:ext cx="1218879" cy="1218664"/>
          </a:xfrm>
          <a:prstGeom prst="rect">
            <a:avLst/>
          </a:prstGeom>
          <a:noFill/>
          <a:ln>
            <a:noFill/>
          </a:ln>
        </p:spPr>
      </p:sp>
      <p:pic>
        <p:nvPicPr>
          <p:cNvPr id="609" name="Google Shape;609;p111"/>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610" name="Google Shape;610;p111"/>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11" name="Google Shape;611;p111"/>
          <p:cNvSpPr txBox="1"/>
          <p:nvPr>
            <p:ph idx="7"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2" name="Google Shape;612;p111"/>
          <p:cNvSpPr txBox="1"/>
          <p:nvPr>
            <p:ph idx="8"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3" name="Google Shape;613;p111"/>
          <p:cNvSpPr txBox="1"/>
          <p:nvPr>
            <p:ph idx="9"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4" name="Google Shape;614;p111"/>
          <p:cNvSpPr txBox="1"/>
          <p:nvPr>
            <p:ph idx="13"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yers involved 5 points" showMasterSp="0">
  <p:cSld name="3_Players involved 5 points">
    <p:spTree>
      <p:nvGrpSpPr>
        <p:cNvPr id="615" name="Shape 615"/>
        <p:cNvGrpSpPr/>
        <p:nvPr/>
      </p:nvGrpSpPr>
      <p:grpSpPr>
        <a:xfrm>
          <a:off x="0" y="0"/>
          <a:ext cx="0" cy="0"/>
          <a:chOff x="0" y="0"/>
          <a:chExt cx="0" cy="0"/>
        </a:xfrm>
      </p:grpSpPr>
      <p:sp>
        <p:nvSpPr>
          <p:cNvPr id="616" name="Google Shape;616;p112"/>
          <p:cNvSpPr/>
          <p:nvPr>
            <p:ph idx="2" type="pic"/>
          </p:nvPr>
        </p:nvSpPr>
        <p:spPr>
          <a:xfrm>
            <a:off x="0" y="1"/>
            <a:ext cx="12192000" cy="6857999"/>
          </a:xfrm>
          <a:prstGeom prst="rect">
            <a:avLst/>
          </a:prstGeom>
          <a:noFill/>
          <a:ln>
            <a:noFill/>
          </a:ln>
        </p:spPr>
      </p:sp>
      <p:sp>
        <p:nvSpPr>
          <p:cNvPr id="617" name="Google Shape;617;p112"/>
          <p:cNvSpPr txBox="1"/>
          <p:nvPr>
            <p:ph idx="1" type="body"/>
          </p:nvPr>
        </p:nvSpPr>
        <p:spPr>
          <a:xfrm>
            <a:off x="1278193" y="1206910"/>
            <a:ext cx="9638827" cy="4444181"/>
          </a:xfrm>
          <a:prstGeom prst="rect">
            <a:avLst/>
          </a:prstGeom>
          <a:solidFill>
            <a:schemeClr val="dk1">
              <a:alpha val="89803"/>
            </a:schemeClr>
          </a:solidFill>
          <a:ln>
            <a:noFill/>
          </a:ln>
        </p:spPr>
        <p:txBody>
          <a:bodyPr anchorCtr="0" anchor="t" bIns="180000" lIns="2160000" spcFirstLastPara="1" rIns="180000" wrap="square" tIns="180000">
            <a:noAutofit/>
          </a:bodyPr>
          <a:lstStyle>
            <a:lvl1pPr indent="-228600" lvl="0" marL="457200" algn="l">
              <a:lnSpc>
                <a:spcPct val="110000"/>
              </a:lnSpc>
              <a:spcBef>
                <a:spcPts val="416"/>
              </a:spcBef>
              <a:spcAft>
                <a:spcPts val="0"/>
              </a:spcAft>
              <a:buClr>
                <a:srgbClr val="C4242B"/>
              </a:buClr>
              <a:buSzPts val="2133"/>
              <a:buFont typeface="Calibri"/>
              <a:buNone/>
              <a:defRPr b="0" i="0" sz="2133">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8" name="Google Shape;618;p112"/>
          <p:cNvSpPr txBox="1"/>
          <p:nvPr>
            <p:ph idx="3" type="body"/>
          </p:nvPr>
        </p:nvSpPr>
        <p:spPr>
          <a:xfrm>
            <a:off x="1800433" y="3796498"/>
            <a:ext cx="1610241" cy="493853"/>
          </a:xfrm>
          <a:prstGeom prst="rect">
            <a:avLst/>
          </a:prstGeom>
          <a:noFill/>
          <a:ln>
            <a:noFill/>
          </a:ln>
        </p:spPr>
        <p:txBody>
          <a:bodyPr anchorCtr="1" anchor="ctr" bIns="45700" lIns="91425" spcFirstLastPara="1" rIns="91425" wrap="square" tIns="0">
            <a:noAutofit/>
          </a:bodyPr>
          <a:lstStyle>
            <a:lvl1pPr indent="-228600" lvl="0" marL="457200" algn="ctr">
              <a:lnSpc>
                <a:spcPct val="150000"/>
              </a:lnSpc>
              <a:spcBef>
                <a:spcPts val="533"/>
              </a:spcBef>
              <a:spcAft>
                <a:spcPts val="0"/>
              </a:spcAft>
              <a:buClr>
                <a:srgbClr val="C4242B"/>
              </a:buClr>
              <a:buSzPts val="2667"/>
              <a:buFont typeface="Calibri"/>
              <a:buNone/>
              <a:defRPr b="0" sz="2667">
                <a:solidFill>
                  <a:schemeClr val="lt1"/>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9" name="Google Shape;619;p112"/>
          <p:cNvSpPr/>
          <p:nvPr>
            <p:ph idx="4" type="pic"/>
          </p:nvPr>
        </p:nvSpPr>
        <p:spPr>
          <a:xfrm>
            <a:off x="2006601" y="2531535"/>
            <a:ext cx="1218879" cy="1218664"/>
          </a:xfrm>
          <a:prstGeom prst="rect">
            <a:avLst/>
          </a:prstGeom>
          <a:noFill/>
          <a:ln>
            <a:noFill/>
          </a:ln>
        </p:spPr>
      </p:sp>
      <p:pic>
        <p:nvPicPr>
          <p:cNvPr id="620" name="Google Shape;620;p112"/>
          <p:cNvPicPr preferRelativeResize="0"/>
          <p:nvPr>
            <p:ph idx="5" type="pic"/>
          </p:nvPr>
        </p:nvPicPr>
        <p:blipFill/>
        <p:spPr>
          <a:xfrm>
            <a:off x="9853303" y="231408"/>
            <a:ext cx="2160000" cy="240000"/>
          </a:xfrm>
          <a:prstGeom prst="rect">
            <a:avLst/>
          </a:prstGeom>
          <a:blipFill rotWithShape="1">
            <a:blip r:embed="rId2">
              <a:alphaModFix/>
            </a:blip>
            <a:stretch>
              <a:fillRect b="0" l="0" r="0" t="0"/>
            </a:stretch>
          </a:blipFill>
          <a:ln>
            <a:noFill/>
          </a:ln>
        </p:spPr>
      </p:pic>
      <p:sp>
        <p:nvSpPr>
          <p:cNvPr id="621" name="Google Shape;621;p112"/>
          <p:cNvSpPr/>
          <p:nvPr>
            <p:ph idx="6"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22" name="Google Shape;622;p112"/>
          <p:cNvSpPr txBox="1"/>
          <p:nvPr>
            <p:ph idx="7" type="body"/>
          </p:nvPr>
        </p:nvSpPr>
        <p:spPr>
          <a:xfrm>
            <a:off x="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3" name="Google Shape;623;p112"/>
          <p:cNvSpPr txBox="1"/>
          <p:nvPr>
            <p:ph idx="8" type="body"/>
          </p:nvPr>
        </p:nvSpPr>
        <p:spPr>
          <a:xfrm>
            <a:off x="2430434"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4" name="Google Shape;624;p112"/>
          <p:cNvSpPr txBox="1"/>
          <p:nvPr>
            <p:ph idx="9" type="body"/>
          </p:nvPr>
        </p:nvSpPr>
        <p:spPr>
          <a:xfrm>
            <a:off x="4860868"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5" name="Google Shape;625;p112"/>
          <p:cNvSpPr txBox="1"/>
          <p:nvPr>
            <p:ph idx="13" type="body"/>
          </p:nvPr>
        </p:nvSpPr>
        <p:spPr>
          <a:xfrm>
            <a:off x="7291301" y="6532966"/>
            <a:ext cx="2430433"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6" name="Google Shape;626;p112"/>
          <p:cNvSpPr txBox="1"/>
          <p:nvPr>
            <p:ph idx="14" type="body"/>
          </p:nvPr>
        </p:nvSpPr>
        <p:spPr>
          <a:xfrm>
            <a:off x="9721735" y="6532966"/>
            <a:ext cx="2470267" cy="328684"/>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53" name="Shape 53"/>
        <p:cNvGrpSpPr/>
        <p:nvPr/>
      </p:nvGrpSpPr>
      <p:grpSpPr>
        <a:xfrm>
          <a:off x="0" y="0"/>
          <a:ext cx="0" cy="0"/>
          <a:chOff x="0" y="0"/>
          <a:chExt cx="0" cy="0"/>
        </a:xfrm>
      </p:grpSpPr>
      <p:sp>
        <p:nvSpPr>
          <p:cNvPr id="54" name="Google Shape;54;p45"/>
          <p:cNvSpPr txBox="1"/>
          <p:nvPr>
            <p:ph type="title"/>
          </p:nvPr>
        </p:nvSpPr>
        <p:spPr>
          <a:xfrm>
            <a:off x="1439332" y="1358900"/>
            <a:ext cx="9313336" cy="4140200"/>
          </a:xfrm>
          <a:prstGeom prst="rect">
            <a:avLst/>
          </a:prstGeom>
          <a:gradFill>
            <a:gsLst>
              <a:gs pos="0">
                <a:srgbClr val="70A4D8">
                  <a:alpha val="63921"/>
                </a:srgbClr>
              </a:gs>
              <a:gs pos="95000">
                <a:schemeClr val="accent3"/>
              </a:gs>
              <a:gs pos="100000">
                <a:schemeClr val="accent3"/>
              </a:gs>
            </a:gsLst>
            <a:lin ang="8100019" scaled="0"/>
          </a:gradFill>
          <a:ln>
            <a:noFill/>
          </a:ln>
        </p:spPr>
        <p:txBody>
          <a:bodyPr anchorCtr="0" anchor="ctr" bIns="180000" lIns="180000" spcFirstLastPara="1" rIns="180000" wrap="square" tIns="180000">
            <a:noAutofit/>
          </a:bodyPr>
          <a:lstStyle>
            <a:lvl1pPr lvl="0" algn="ctr">
              <a:lnSpc>
                <a:spcPct val="80000"/>
              </a:lnSpc>
              <a:spcBef>
                <a:spcPts val="0"/>
              </a:spcBef>
              <a:spcAft>
                <a:spcPts val="0"/>
              </a:spcAft>
              <a:buClr>
                <a:schemeClr val="dk1"/>
              </a:buClr>
              <a:buSzPts val="4500"/>
              <a:buFont typeface="Libre Franklin Medium"/>
              <a:buNone/>
              <a:defRPr b="1" sz="6400">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5"/>
          <p:cNvSpPr txBox="1"/>
          <p:nvPr>
            <p:ph idx="12" type="sldNum"/>
          </p:nvPr>
        </p:nvSpPr>
        <p:spPr>
          <a:xfrm>
            <a:off x="11233633" y="6165851"/>
            <a:ext cx="480000" cy="528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pic>
        <p:nvPicPr>
          <p:cNvPr id="56" name="Google Shape;56;p45"/>
          <p:cNvPicPr preferRelativeResize="0"/>
          <p:nvPr/>
        </p:nvPicPr>
        <p:blipFill rotWithShape="1">
          <a:blip r:embed="rId2">
            <a:alphaModFix/>
          </a:blip>
          <a:srcRect b="0" l="0" r="0" t="0"/>
          <a:stretch/>
        </p:blipFill>
        <p:spPr>
          <a:xfrm>
            <a:off x="478368" y="6165853"/>
            <a:ext cx="1521600" cy="479703"/>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27" name="Shape 627"/>
        <p:cNvGrpSpPr/>
        <p:nvPr/>
      </p:nvGrpSpPr>
      <p:grpSpPr>
        <a:xfrm>
          <a:off x="0" y="0"/>
          <a:ext cx="0" cy="0"/>
          <a:chOff x="0" y="0"/>
          <a:chExt cx="0" cy="0"/>
        </a:xfrm>
      </p:grpSpPr>
      <p:sp>
        <p:nvSpPr>
          <p:cNvPr id="628" name="Google Shape;628;p113"/>
          <p:cNvSpPr txBox="1"/>
          <p:nvPr>
            <p:ph type="title"/>
          </p:nvPr>
        </p:nvSpPr>
        <p:spPr>
          <a:xfrm>
            <a:off x="0" y="216060"/>
            <a:ext cx="9592235"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9" name="Shape 629"/>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bject">
  <p:cSld name="Title and object">
    <p:spTree>
      <p:nvGrpSpPr>
        <p:cNvPr id="630" name="Shape 630"/>
        <p:cNvGrpSpPr/>
        <p:nvPr/>
      </p:nvGrpSpPr>
      <p:grpSpPr>
        <a:xfrm>
          <a:off x="0" y="0"/>
          <a:ext cx="0" cy="0"/>
          <a:chOff x="0" y="0"/>
          <a:chExt cx="0" cy="0"/>
        </a:xfrm>
      </p:grpSpPr>
      <p:sp>
        <p:nvSpPr>
          <p:cNvPr id="631" name="Google Shape;631;p115"/>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2" name="Google Shape;632;p115"/>
          <p:cNvSpPr txBox="1"/>
          <p:nvPr>
            <p:ph idx="12" type="sldNum"/>
          </p:nvPr>
        </p:nvSpPr>
        <p:spPr>
          <a:xfrm>
            <a:off x="11132496" y="6351880"/>
            <a:ext cx="339837" cy="16927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33" name="Google Shape;633;p115"/>
          <p:cNvSpPr txBox="1"/>
          <p:nvPr>
            <p:ph idx="2" type="body"/>
          </p:nvPr>
        </p:nvSpPr>
        <p:spPr>
          <a:xfrm>
            <a:off x="5672495" y="6351881"/>
            <a:ext cx="5249333" cy="180975"/>
          </a:xfrm>
          <a:prstGeom prst="rect">
            <a:avLst/>
          </a:prstGeom>
          <a:noFill/>
          <a:ln>
            <a:noFill/>
          </a:ln>
        </p:spPr>
        <p:txBody>
          <a:bodyPr anchorCtr="0" anchor="t" bIns="45700" lIns="91425" spcFirstLastPara="1" rIns="91425" wrap="square" tIns="0">
            <a:noAutofit/>
          </a:bodyPr>
          <a:lstStyle>
            <a:lvl1pPr indent="-228600" lvl="0" marL="457200" algn="r">
              <a:lnSpc>
                <a:spcPct val="100000"/>
              </a:lnSpc>
              <a:spcBef>
                <a:spcPts val="220"/>
              </a:spcBef>
              <a:spcAft>
                <a:spcPts val="0"/>
              </a:spcAft>
              <a:buSzPts val="1100"/>
              <a:buFont typeface="Arial"/>
              <a:buNone/>
              <a:defRPr sz="1100"/>
            </a:lvl1pPr>
            <a:lvl2pPr indent="-228600" lvl="1" marL="914400" algn="l">
              <a:lnSpc>
                <a:spcPct val="110000"/>
              </a:lnSpc>
              <a:spcBef>
                <a:spcPts val="220"/>
              </a:spcBef>
              <a:spcAft>
                <a:spcPts val="0"/>
              </a:spcAft>
              <a:buSzPts val="1100"/>
              <a:buFont typeface="Arial"/>
              <a:buNone/>
              <a:defRPr sz="1100"/>
            </a:lvl2pPr>
            <a:lvl3pPr indent="-228600" lvl="2" marL="1371600" algn="l">
              <a:lnSpc>
                <a:spcPct val="110000"/>
              </a:lnSpc>
              <a:spcBef>
                <a:spcPts val="220"/>
              </a:spcBef>
              <a:spcAft>
                <a:spcPts val="0"/>
              </a:spcAft>
              <a:buSzPts val="1100"/>
              <a:buFont typeface="Arial"/>
              <a:buNone/>
              <a:defRPr sz="1100"/>
            </a:lvl3pPr>
            <a:lvl4pPr indent="-228600" lvl="3" marL="1828800" algn="l">
              <a:lnSpc>
                <a:spcPct val="110000"/>
              </a:lnSpc>
              <a:spcBef>
                <a:spcPts val="220"/>
              </a:spcBef>
              <a:spcAft>
                <a:spcPts val="0"/>
              </a:spcAft>
              <a:buSzPts val="1100"/>
              <a:buFont typeface="Arial"/>
              <a:buNone/>
              <a:defRPr sz="1100"/>
            </a:lvl4pPr>
            <a:lvl5pPr indent="-228600" lvl="4" marL="2286000" algn="l">
              <a:spcBef>
                <a:spcPts val="220"/>
              </a:spcBef>
              <a:spcAft>
                <a:spcPts val="0"/>
              </a:spcAft>
              <a:buSzPts val="1100"/>
              <a:buFont typeface="Arial"/>
              <a:buNone/>
              <a:defRPr sz="11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4" name="Google Shape;634;p115"/>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635" name="Shape 635"/>
        <p:cNvGrpSpPr/>
        <p:nvPr/>
      </p:nvGrpSpPr>
      <p:grpSpPr>
        <a:xfrm>
          <a:off x="0" y="0"/>
          <a:ext cx="0" cy="0"/>
          <a:chOff x="0" y="0"/>
          <a:chExt cx="0" cy="0"/>
        </a:xfrm>
      </p:grpSpPr>
      <p:sp>
        <p:nvSpPr>
          <p:cNvPr id="636" name="Google Shape;636;p116"/>
          <p:cNvSpPr txBox="1"/>
          <p:nvPr>
            <p:ph idx="1" type="body"/>
          </p:nvPr>
        </p:nvSpPr>
        <p:spPr>
          <a:xfrm>
            <a:off x="763303" y="1508400"/>
            <a:ext cx="10663379" cy="459000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360"/>
              </a:spcBef>
              <a:spcAft>
                <a:spcPts val="0"/>
              </a:spcAft>
              <a:buSzPts val="1800"/>
              <a:buNone/>
              <a:defRPr/>
            </a:lvl1pPr>
            <a:lvl2pPr indent="-342900" lvl="1" marL="914400" algn="l">
              <a:lnSpc>
                <a:spcPct val="110000"/>
              </a:lnSpc>
              <a:spcBef>
                <a:spcPts val="360"/>
              </a:spcBef>
              <a:spcAft>
                <a:spcPts val="0"/>
              </a:spcAft>
              <a:buSzPts val="1800"/>
              <a:buChar char="▪"/>
              <a:defRPr/>
            </a:lvl2pPr>
            <a:lvl3pPr indent="-342900" lvl="2" marL="1371600" algn="l">
              <a:lnSpc>
                <a:spcPct val="110000"/>
              </a:lnSpc>
              <a:spcBef>
                <a:spcPts val="360"/>
              </a:spcBef>
              <a:spcAft>
                <a:spcPts val="0"/>
              </a:spcAft>
              <a:buSzPts val="1800"/>
              <a:buChar char="▪"/>
              <a:defRPr/>
            </a:lvl3pPr>
            <a:lvl4pPr indent="-342900" lvl="3" marL="1828800" algn="l">
              <a:lnSpc>
                <a:spcPct val="110000"/>
              </a:lnSpc>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7" name="Google Shape;637;p116"/>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38" name="Shape 638"/>
        <p:cNvGrpSpPr/>
        <p:nvPr/>
      </p:nvGrpSpPr>
      <p:grpSpPr>
        <a:xfrm>
          <a:off x="0" y="0"/>
          <a:ext cx="0" cy="0"/>
          <a:chOff x="0" y="0"/>
          <a:chExt cx="0" cy="0"/>
        </a:xfrm>
      </p:grpSpPr>
      <p:sp>
        <p:nvSpPr>
          <p:cNvPr id="639" name="Google Shape;639;p117"/>
          <p:cNvSpPr/>
          <p:nvPr>
            <p:ph idx="2" type="pic"/>
          </p:nvPr>
        </p:nvSpPr>
        <p:spPr>
          <a:xfrm>
            <a:off x="0" y="0"/>
            <a:ext cx="12192000" cy="6858000"/>
          </a:xfrm>
          <a:prstGeom prst="rect">
            <a:avLst/>
          </a:prstGeom>
          <a:noFill/>
          <a:ln>
            <a:noFill/>
          </a:ln>
        </p:spPr>
      </p:sp>
      <p:sp>
        <p:nvSpPr>
          <p:cNvPr id="640" name="Google Shape;640;p117"/>
          <p:cNvSpPr txBox="1"/>
          <p:nvPr>
            <p:ph type="title"/>
          </p:nvPr>
        </p:nvSpPr>
        <p:spPr>
          <a:xfrm>
            <a:off x="0" y="370391"/>
            <a:ext cx="6480000" cy="2145173"/>
          </a:xfrm>
          <a:prstGeom prst="rect">
            <a:avLst/>
          </a:prstGeom>
          <a:solidFill>
            <a:srgbClr val="033659">
              <a:alpha val="89803"/>
            </a:srgbClr>
          </a:solidFill>
          <a:ln>
            <a:noFill/>
          </a:ln>
        </p:spPr>
        <p:txBody>
          <a:bodyPr anchorCtr="0" anchor="ctr" bIns="180000" lIns="540000" spcFirstLastPara="1" rIns="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41" name="Google Shape;641;p117"/>
          <p:cNvPicPr preferRelativeResize="0"/>
          <p:nvPr>
            <p:ph idx="3" type="pic"/>
          </p:nvPr>
        </p:nvPicPr>
        <p:blipFill/>
        <p:spPr>
          <a:xfrm>
            <a:off x="9853303" y="231408"/>
            <a:ext cx="2160000" cy="240000"/>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46" name="Shape 646"/>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slide V1">
  <p:cSld name="Basic slide V1">
    <p:spTree>
      <p:nvGrpSpPr>
        <p:cNvPr id="647" name="Shape 647"/>
        <p:cNvGrpSpPr/>
        <p:nvPr/>
      </p:nvGrpSpPr>
      <p:grpSpPr>
        <a:xfrm>
          <a:off x="0" y="0"/>
          <a:ext cx="0" cy="0"/>
          <a:chOff x="0" y="0"/>
          <a:chExt cx="0" cy="0"/>
        </a:xfrm>
      </p:grpSpPr>
      <p:sp>
        <p:nvSpPr>
          <p:cNvPr id="648" name="Google Shape;648;p25"/>
          <p:cNvSpPr txBox="1"/>
          <p:nvPr>
            <p:ph idx="1" type="body"/>
          </p:nvPr>
        </p:nvSpPr>
        <p:spPr>
          <a:xfrm>
            <a:off x="2091267" y="1173708"/>
            <a:ext cx="8009467" cy="4676760"/>
          </a:xfrm>
          <a:prstGeom prst="rect">
            <a:avLst/>
          </a:prstGeom>
          <a:noFill/>
          <a:ln>
            <a:noFill/>
          </a:ln>
        </p:spPr>
        <p:txBody>
          <a:bodyPr anchorCtr="0" anchor="t" bIns="45700" lIns="91425" spcFirstLastPara="1" rIns="91425" wrap="square" tIns="0">
            <a:noAutofit/>
          </a:bodyPr>
          <a:lstStyle>
            <a:lvl1pPr indent="-228600" lvl="0" marL="457200" algn="l">
              <a:lnSpc>
                <a:spcPct val="110000"/>
              </a:lnSpc>
              <a:spcBef>
                <a:spcPts val="427"/>
              </a:spcBef>
              <a:spcAft>
                <a:spcPts val="0"/>
              </a:spcAft>
              <a:buSzPts val="2133"/>
              <a:buNone/>
              <a:defRPr/>
            </a:lvl1pPr>
            <a:lvl2pPr indent="-347154" lvl="1" marL="914400" algn="l">
              <a:lnSpc>
                <a:spcPct val="110000"/>
              </a:lnSpc>
              <a:spcBef>
                <a:spcPts val="373"/>
              </a:spcBef>
              <a:spcAft>
                <a:spcPts val="0"/>
              </a:spcAft>
              <a:buSzPts val="1867"/>
              <a:buChar char="▪"/>
              <a:defRPr/>
            </a:lvl2pPr>
            <a:lvl3pPr indent="-347154" lvl="2" marL="1371600" algn="l">
              <a:lnSpc>
                <a:spcPct val="110000"/>
              </a:lnSpc>
              <a:spcBef>
                <a:spcPts val="373"/>
              </a:spcBef>
              <a:spcAft>
                <a:spcPts val="0"/>
              </a:spcAft>
              <a:buSzPts val="1867"/>
              <a:buChar char="▪"/>
              <a:defRPr/>
            </a:lvl3pPr>
            <a:lvl4pPr indent="-347154" lvl="3" marL="1828800" algn="l">
              <a:lnSpc>
                <a:spcPct val="110000"/>
              </a:lnSpc>
              <a:spcBef>
                <a:spcPts val="373"/>
              </a:spcBef>
              <a:spcAft>
                <a:spcPts val="0"/>
              </a:spcAft>
              <a:buSzPts val="1867"/>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9" name="Google Shape;649;p25"/>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lvl1pPr lvl="0" algn="l">
              <a:spcBef>
                <a:spcPts val="0"/>
              </a:spcBef>
              <a:spcAft>
                <a:spcPts val="0"/>
              </a:spcAft>
              <a:buSzPts val="1400"/>
              <a:buNone/>
              <a:defRPr sz="2133">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650" name="Shape 650"/>
        <p:cNvGrpSpPr/>
        <p:nvPr/>
      </p:nvGrpSpPr>
      <p:grpSpPr>
        <a:xfrm>
          <a:off x="0" y="0"/>
          <a:ext cx="0" cy="0"/>
          <a:chOff x="0" y="0"/>
          <a:chExt cx="0" cy="0"/>
        </a:xfrm>
      </p:grpSpPr>
      <p:sp>
        <p:nvSpPr>
          <p:cNvPr id="651" name="Google Shape;651;p150"/>
          <p:cNvSpPr/>
          <p:nvPr>
            <p:ph idx="2" type="pic"/>
          </p:nvPr>
        </p:nvSpPr>
        <p:spPr>
          <a:xfrm>
            <a:off x="4234" y="0"/>
            <a:ext cx="12187767" cy="6858000"/>
          </a:xfrm>
          <a:prstGeom prst="rect">
            <a:avLst/>
          </a:prstGeom>
          <a:noFill/>
          <a:ln>
            <a:noFill/>
          </a:ln>
        </p:spPr>
      </p:sp>
      <p:sp>
        <p:nvSpPr>
          <p:cNvPr id="652" name="Google Shape;652;p150"/>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53" name="Google Shape;653;p150"/>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oints layout" showMasterSp="0">
  <p:cSld name="Title Slide - 3 points layout">
    <p:spTree>
      <p:nvGrpSpPr>
        <p:cNvPr id="654" name="Shape 654"/>
        <p:cNvGrpSpPr/>
        <p:nvPr/>
      </p:nvGrpSpPr>
      <p:grpSpPr>
        <a:xfrm>
          <a:off x="0" y="0"/>
          <a:ext cx="0" cy="0"/>
          <a:chOff x="0" y="0"/>
          <a:chExt cx="0" cy="0"/>
        </a:xfrm>
      </p:grpSpPr>
      <p:sp>
        <p:nvSpPr>
          <p:cNvPr id="655" name="Google Shape;655;p151"/>
          <p:cNvSpPr/>
          <p:nvPr>
            <p:ph idx="2" type="pic"/>
          </p:nvPr>
        </p:nvSpPr>
        <p:spPr>
          <a:xfrm>
            <a:off x="4234" y="0"/>
            <a:ext cx="12187767" cy="6858000"/>
          </a:xfrm>
          <a:prstGeom prst="rect">
            <a:avLst/>
          </a:prstGeom>
          <a:noFill/>
          <a:ln>
            <a:noFill/>
          </a:ln>
        </p:spPr>
      </p:sp>
      <p:sp>
        <p:nvSpPr>
          <p:cNvPr id="656" name="Google Shape;656;p151"/>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57" name="Google Shape;657;p151"/>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658" name="Google Shape;658;p151"/>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59" name="Google Shape;659;p151"/>
          <p:cNvSpPr txBox="1"/>
          <p:nvPr>
            <p:ph idx="1" type="body"/>
          </p:nvPr>
        </p:nvSpPr>
        <p:spPr>
          <a:xfrm>
            <a:off x="0"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0" name="Google Shape;660;p151"/>
          <p:cNvSpPr txBox="1"/>
          <p:nvPr>
            <p:ph idx="5" type="body"/>
          </p:nvPr>
        </p:nvSpPr>
        <p:spPr>
          <a:xfrm>
            <a:off x="4093882" y="6532965"/>
            <a:ext cx="4093883"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1" name="Google Shape;661;p151"/>
          <p:cNvSpPr txBox="1"/>
          <p:nvPr>
            <p:ph idx="6" type="body"/>
          </p:nvPr>
        </p:nvSpPr>
        <p:spPr>
          <a:xfrm>
            <a:off x="8187765" y="6532965"/>
            <a:ext cx="4004235"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4 points layout" showMasterSp="0">
  <p:cSld name="Title Slide - 4 points layout">
    <p:spTree>
      <p:nvGrpSpPr>
        <p:cNvPr id="662" name="Shape 662"/>
        <p:cNvGrpSpPr/>
        <p:nvPr/>
      </p:nvGrpSpPr>
      <p:grpSpPr>
        <a:xfrm>
          <a:off x="0" y="0"/>
          <a:ext cx="0" cy="0"/>
          <a:chOff x="0" y="0"/>
          <a:chExt cx="0" cy="0"/>
        </a:xfrm>
      </p:grpSpPr>
      <p:sp>
        <p:nvSpPr>
          <p:cNvPr id="663" name="Google Shape;663;p152"/>
          <p:cNvSpPr/>
          <p:nvPr>
            <p:ph idx="2" type="pic"/>
          </p:nvPr>
        </p:nvSpPr>
        <p:spPr>
          <a:xfrm>
            <a:off x="4234" y="0"/>
            <a:ext cx="12187767" cy="6858000"/>
          </a:xfrm>
          <a:prstGeom prst="rect">
            <a:avLst/>
          </a:prstGeom>
          <a:noFill/>
          <a:ln>
            <a:noFill/>
          </a:ln>
        </p:spPr>
      </p:sp>
      <p:sp>
        <p:nvSpPr>
          <p:cNvPr id="664" name="Google Shape;664;p152"/>
          <p:cNvSpPr txBox="1"/>
          <p:nvPr>
            <p:ph type="title"/>
          </p:nvPr>
        </p:nvSpPr>
        <p:spPr>
          <a:xfrm>
            <a:off x="0" y="216060"/>
            <a:ext cx="11039808" cy="2145173"/>
          </a:xfrm>
          <a:prstGeom prst="rect">
            <a:avLst/>
          </a:prstGeom>
          <a:solidFill>
            <a:schemeClr val="dk1">
              <a:alpha val="89803"/>
            </a:schemeClr>
          </a:solidFill>
          <a:ln>
            <a:noFill/>
          </a:ln>
        </p:spPr>
        <p:txBody>
          <a:bodyPr anchorCtr="0" anchor="ctr" bIns="180000" lIns="540000" spcFirstLastPara="1" rIns="3960000" wrap="square" tIns="180000">
            <a:noAutofit/>
          </a:bodyPr>
          <a:lstStyle>
            <a:lvl1pPr lvl="0" algn="l">
              <a:spcBef>
                <a:spcPts val="0"/>
              </a:spcBef>
              <a:spcAft>
                <a:spcPts val="0"/>
              </a:spcAft>
              <a:buSzPts val="1400"/>
              <a:buNone/>
              <a:defRPr sz="40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pic>
        <p:nvPicPr>
          <p:cNvPr id="665" name="Google Shape;665;p152"/>
          <p:cNvPicPr preferRelativeResize="0"/>
          <p:nvPr>
            <p:ph idx="3" type="pic"/>
          </p:nvPr>
        </p:nvPicPr>
        <p:blipFill/>
        <p:spPr>
          <a:xfrm>
            <a:off x="6299200" y="615261"/>
            <a:ext cx="4457984" cy="1346771"/>
          </a:xfrm>
          <a:prstGeom prst="rect">
            <a:avLst/>
          </a:prstGeom>
          <a:blipFill rotWithShape="1">
            <a:blip r:embed="rId2">
              <a:alphaModFix/>
            </a:blip>
            <a:stretch>
              <a:fillRect b="0" l="0" r="0" t="0"/>
            </a:stretch>
          </a:blipFill>
          <a:ln>
            <a:noFill/>
          </a:ln>
        </p:spPr>
      </p:pic>
      <p:sp>
        <p:nvSpPr>
          <p:cNvPr id="666" name="Google Shape;666;p152"/>
          <p:cNvSpPr/>
          <p:nvPr>
            <p:ph idx="4" type="pic"/>
          </p:nvPr>
        </p:nvSpPr>
        <p:spPr>
          <a:xfrm>
            <a:off x="4232" y="6532966"/>
            <a:ext cx="12187767" cy="325033"/>
          </a:xfrm>
          <a:prstGeom prst="rect">
            <a:avLst/>
          </a:prstGeom>
          <a:solidFill>
            <a:srgbClr val="F2F2F2"/>
          </a:solidFill>
          <a:ln cap="flat" cmpd="sng" w="9525">
            <a:solidFill>
              <a:srgbClr val="F2F2F2"/>
            </a:solidFill>
            <a:prstDash val="solid"/>
            <a:round/>
            <a:headEnd len="sm" w="sm" type="none"/>
            <a:tailEnd len="sm" w="sm" type="none"/>
          </a:ln>
        </p:spPr>
      </p:sp>
      <p:sp>
        <p:nvSpPr>
          <p:cNvPr id="667" name="Google Shape;667;p152"/>
          <p:cNvSpPr txBox="1"/>
          <p:nvPr>
            <p:ph idx="1" type="body"/>
          </p:nvPr>
        </p:nvSpPr>
        <p:spPr>
          <a:xfrm>
            <a:off x="1" y="6532965"/>
            <a:ext cx="3057961"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C4242B"/>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8" name="Google Shape;668;p152"/>
          <p:cNvSpPr txBox="1"/>
          <p:nvPr>
            <p:ph idx="5" type="body"/>
          </p:nvPr>
        </p:nvSpPr>
        <p:spPr>
          <a:xfrm>
            <a:off x="3057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9" name="Google Shape;669;p152"/>
          <p:cNvSpPr txBox="1"/>
          <p:nvPr>
            <p:ph idx="6" type="body"/>
          </p:nvPr>
        </p:nvSpPr>
        <p:spPr>
          <a:xfrm>
            <a:off x="6105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0" name="Google Shape;670;p152"/>
          <p:cNvSpPr txBox="1"/>
          <p:nvPr>
            <p:ph idx="7" type="body"/>
          </p:nvPr>
        </p:nvSpPr>
        <p:spPr>
          <a:xfrm>
            <a:off x="9153961" y="6532965"/>
            <a:ext cx="3048000" cy="325035"/>
          </a:xfrm>
          <a:prstGeom prst="rect">
            <a:avLst/>
          </a:prstGeom>
          <a:noFill/>
          <a:ln>
            <a:noFill/>
          </a:ln>
        </p:spPr>
        <p:txBody>
          <a:bodyPr anchorCtr="1" anchor="ctr" bIns="45700" lIns="91425" spcFirstLastPara="1" rIns="91425" wrap="square" tIns="0">
            <a:noAutofit/>
          </a:bodyPr>
          <a:lstStyle>
            <a:lvl1pPr indent="-228600" lvl="0" marL="457200" algn="ctr">
              <a:lnSpc>
                <a:spcPct val="100000"/>
              </a:lnSpc>
              <a:spcBef>
                <a:spcPts val="160"/>
              </a:spcBef>
              <a:spcAft>
                <a:spcPts val="0"/>
              </a:spcAft>
              <a:buClr>
                <a:srgbClr val="C4242B"/>
              </a:buClr>
              <a:buSzPts val="800"/>
              <a:buFont typeface="Calibri"/>
              <a:buNone/>
              <a:defRPr b="1" i="0" sz="800" cap="none">
                <a:solidFill>
                  <a:srgbClr val="6F9BC3"/>
                </a:solidFill>
              </a:defRPr>
            </a:lvl1pPr>
            <a:lvl2pPr indent="-338645" lvl="1" marL="914400" algn="l">
              <a:lnSpc>
                <a:spcPct val="110000"/>
              </a:lnSpc>
              <a:spcBef>
                <a:spcPts val="347"/>
              </a:spcBef>
              <a:spcAft>
                <a:spcPts val="0"/>
              </a:spcAft>
              <a:buSzPts val="1733"/>
              <a:buFont typeface="Noto Sans Symbols"/>
              <a:buChar char="▪"/>
              <a:defRPr sz="1733"/>
            </a:lvl2pPr>
            <a:lvl3pPr indent="-338645" lvl="2" marL="1371600" algn="l">
              <a:lnSpc>
                <a:spcPct val="110000"/>
              </a:lnSpc>
              <a:spcBef>
                <a:spcPts val="347"/>
              </a:spcBef>
              <a:spcAft>
                <a:spcPts val="0"/>
              </a:spcAft>
              <a:buSzPts val="1733"/>
              <a:buFont typeface="Noto Sans Symbols"/>
              <a:buChar char="▪"/>
              <a:defRPr sz="1733"/>
            </a:lvl3pPr>
            <a:lvl4pPr indent="-338645" lvl="3" marL="1828800" algn="l">
              <a:lnSpc>
                <a:spcPct val="110000"/>
              </a:lnSpc>
              <a:spcBef>
                <a:spcPts val="347"/>
              </a:spcBef>
              <a:spcAft>
                <a:spcPts val="0"/>
              </a:spcAft>
              <a:buSzPts val="1733"/>
              <a:buFont typeface="Noto Sans Symbols"/>
              <a:buChar char="▪"/>
              <a:defRPr sz="1733"/>
            </a:lvl4pPr>
            <a:lvl5pPr indent="-338645" lvl="4" marL="2286000" algn="l">
              <a:spcBef>
                <a:spcPts val="347"/>
              </a:spcBef>
              <a:spcAft>
                <a:spcPts val="0"/>
              </a:spcAft>
              <a:buSzPts val="1733"/>
              <a:buFont typeface="Noto Sans Symbols"/>
              <a:buChar char="▪"/>
              <a:defRPr sz="1733"/>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6.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image" Target="../media/image4.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33" Type="http://schemas.openxmlformats.org/officeDocument/2006/relationships/slideLayout" Target="../slideLayouts/slideLayout48.xml"/><Relationship Id="rId10" Type="http://schemas.openxmlformats.org/officeDocument/2006/relationships/slideLayout" Target="../slideLayouts/slideLayout25.xml"/><Relationship Id="rId32" Type="http://schemas.openxmlformats.org/officeDocument/2006/relationships/slideLayout" Target="../slideLayouts/slideLayout47.xml"/><Relationship Id="rId13" Type="http://schemas.openxmlformats.org/officeDocument/2006/relationships/slideLayout" Target="../slideLayouts/slideLayout28.xml"/><Relationship Id="rId35" Type="http://schemas.openxmlformats.org/officeDocument/2006/relationships/slideLayout" Target="../slideLayouts/slideLayout50.xml"/><Relationship Id="rId12" Type="http://schemas.openxmlformats.org/officeDocument/2006/relationships/slideLayout" Target="../slideLayouts/slideLayout27.xml"/><Relationship Id="rId34" Type="http://schemas.openxmlformats.org/officeDocument/2006/relationships/slideLayout" Target="../slideLayouts/slideLayout49.xml"/><Relationship Id="rId15" Type="http://schemas.openxmlformats.org/officeDocument/2006/relationships/slideLayout" Target="../slideLayouts/slideLayout30.xml"/><Relationship Id="rId37" Type="http://schemas.openxmlformats.org/officeDocument/2006/relationships/slideLayout" Target="../slideLayouts/slideLayout52.xml"/><Relationship Id="rId14" Type="http://schemas.openxmlformats.org/officeDocument/2006/relationships/slideLayout" Target="../slideLayouts/slideLayout29.xml"/><Relationship Id="rId36" Type="http://schemas.openxmlformats.org/officeDocument/2006/relationships/slideLayout" Target="../slideLayouts/slideLayout51.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38" Type="http://schemas.openxmlformats.org/officeDocument/2006/relationships/theme" Target="../theme/theme7.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2"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4" Type="http://schemas.openxmlformats.org/officeDocument/2006/relationships/slideLayout" Target="../slideLayouts/slideLayout86.xml"/><Relationship Id="rId23" Type="http://schemas.openxmlformats.org/officeDocument/2006/relationships/slideLayout" Target="../slideLayouts/slideLayout85.xml"/><Relationship Id="rId1" Type="http://schemas.openxmlformats.org/officeDocument/2006/relationships/image" Target="../media/image13.png"/><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26" Type="http://schemas.openxmlformats.org/officeDocument/2006/relationships/slideLayout" Target="../slideLayouts/slideLayout88.xml"/><Relationship Id="rId25" Type="http://schemas.openxmlformats.org/officeDocument/2006/relationships/slideLayout" Target="../slideLayouts/slideLayout87.xml"/><Relationship Id="rId28" Type="http://schemas.openxmlformats.org/officeDocument/2006/relationships/slideLayout" Target="../slideLayouts/slideLayout90.xml"/><Relationship Id="rId27" Type="http://schemas.openxmlformats.org/officeDocument/2006/relationships/slideLayout" Target="../slideLayouts/slideLayout89.xml"/><Relationship Id="rId5" Type="http://schemas.openxmlformats.org/officeDocument/2006/relationships/slideLayout" Target="../slideLayouts/slideLayout67.xml"/><Relationship Id="rId6" Type="http://schemas.openxmlformats.org/officeDocument/2006/relationships/slideLayout" Target="../slideLayouts/slideLayout68.xml"/><Relationship Id="rId29" Type="http://schemas.openxmlformats.org/officeDocument/2006/relationships/slideLayout" Target="../slideLayouts/slideLayout91.xml"/><Relationship Id="rId7" Type="http://schemas.openxmlformats.org/officeDocument/2006/relationships/slideLayout" Target="../slideLayouts/slideLayout69.xml"/><Relationship Id="rId8" Type="http://schemas.openxmlformats.org/officeDocument/2006/relationships/slideLayout" Target="../slideLayouts/slideLayout70.xml"/><Relationship Id="rId31" Type="http://schemas.openxmlformats.org/officeDocument/2006/relationships/slideLayout" Target="../slideLayouts/slideLayout93.xml"/><Relationship Id="rId30" Type="http://schemas.openxmlformats.org/officeDocument/2006/relationships/slideLayout" Target="../slideLayouts/slideLayout92.xml"/><Relationship Id="rId11" Type="http://schemas.openxmlformats.org/officeDocument/2006/relationships/slideLayout" Target="../slideLayouts/slideLayout73.xml"/><Relationship Id="rId33" Type="http://schemas.openxmlformats.org/officeDocument/2006/relationships/theme" Target="../theme/theme5.xml"/><Relationship Id="rId10" Type="http://schemas.openxmlformats.org/officeDocument/2006/relationships/slideLayout" Target="../slideLayouts/slideLayout72.xml"/><Relationship Id="rId32" Type="http://schemas.openxmlformats.org/officeDocument/2006/relationships/slideLayout" Target="../slideLayouts/slideLayout94.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13.xml"/><Relationship Id="rId22" Type="http://schemas.openxmlformats.org/officeDocument/2006/relationships/slideLayout" Target="../slideLayouts/slideLayout115.xml"/><Relationship Id="rId21" Type="http://schemas.openxmlformats.org/officeDocument/2006/relationships/slideLayout" Target="../slideLayouts/slideLayout114.xml"/><Relationship Id="rId24" Type="http://schemas.openxmlformats.org/officeDocument/2006/relationships/slideLayout" Target="../slideLayouts/slideLayout117.xml"/><Relationship Id="rId23" Type="http://schemas.openxmlformats.org/officeDocument/2006/relationships/slideLayout" Target="../slideLayouts/slideLayout116.xml"/><Relationship Id="rId1" Type="http://schemas.openxmlformats.org/officeDocument/2006/relationships/image" Target="../media/image15.png"/><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26" Type="http://schemas.openxmlformats.org/officeDocument/2006/relationships/slideLayout" Target="../slideLayouts/slideLayout119.xml"/><Relationship Id="rId25" Type="http://schemas.openxmlformats.org/officeDocument/2006/relationships/slideLayout" Target="../slideLayouts/slideLayout118.xml"/><Relationship Id="rId28" Type="http://schemas.openxmlformats.org/officeDocument/2006/relationships/slideLayout" Target="../slideLayouts/slideLayout121.xml"/><Relationship Id="rId27" Type="http://schemas.openxmlformats.org/officeDocument/2006/relationships/slideLayout" Target="../slideLayouts/slideLayout120.xml"/><Relationship Id="rId5" Type="http://schemas.openxmlformats.org/officeDocument/2006/relationships/slideLayout" Target="../slideLayouts/slideLayout98.xml"/><Relationship Id="rId6" Type="http://schemas.openxmlformats.org/officeDocument/2006/relationships/slideLayout" Target="../slideLayouts/slideLayout99.xml"/><Relationship Id="rId29" Type="http://schemas.openxmlformats.org/officeDocument/2006/relationships/slideLayout" Target="../slideLayouts/slideLayout122.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31" Type="http://schemas.openxmlformats.org/officeDocument/2006/relationships/theme" Target="../theme/theme8.xml"/><Relationship Id="rId30" Type="http://schemas.openxmlformats.org/officeDocument/2006/relationships/slideLayout" Target="../slideLayouts/slideLayout123.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9" Type="http://schemas.openxmlformats.org/officeDocument/2006/relationships/slideLayout" Target="../slideLayouts/slideLayout112.xml"/><Relationship Id="rId18"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42.xml"/><Relationship Id="rId22" Type="http://schemas.openxmlformats.org/officeDocument/2006/relationships/slideLayout" Target="../slideLayouts/slideLayout144.xml"/><Relationship Id="rId21" Type="http://schemas.openxmlformats.org/officeDocument/2006/relationships/slideLayout" Target="../slideLayouts/slideLayout143.xml"/><Relationship Id="rId24" Type="http://schemas.openxmlformats.org/officeDocument/2006/relationships/slideLayout" Target="../slideLayouts/slideLayout146.xml"/><Relationship Id="rId23" Type="http://schemas.openxmlformats.org/officeDocument/2006/relationships/slideLayout" Target="../slideLayouts/slideLayout145.xml"/><Relationship Id="rId1" Type="http://schemas.openxmlformats.org/officeDocument/2006/relationships/image" Target="../media/image13.png"/><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26" Type="http://schemas.openxmlformats.org/officeDocument/2006/relationships/slideLayout" Target="../slideLayouts/slideLayout148.xml"/><Relationship Id="rId25" Type="http://schemas.openxmlformats.org/officeDocument/2006/relationships/slideLayout" Target="../slideLayouts/slideLayout147.xml"/><Relationship Id="rId28" Type="http://schemas.openxmlformats.org/officeDocument/2006/relationships/slideLayout" Target="../slideLayouts/slideLayout150.xml"/><Relationship Id="rId27" Type="http://schemas.openxmlformats.org/officeDocument/2006/relationships/slideLayout" Target="../slideLayouts/slideLayout149.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29" Type="http://schemas.openxmlformats.org/officeDocument/2006/relationships/slideLayout" Target="../slideLayouts/slideLayout151.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31" Type="http://schemas.openxmlformats.org/officeDocument/2006/relationships/slideLayout" Target="../slideLayouts/slideLayout153.xml"/><Relationship Id="rId30" Type="http://schemas.openxmlformats.org/officeDocument/2006/relationships/slideLayout" Target="../slideLayouts/slideLayout152.xml"/><Relationship Id="rId11" Type="http://schemas.openxmlformats.org/officeDocument/2006/relationships/slideLayout" Target="../slideLayouts/slideLayout133.xml"/><Relationship Id="rId33" Type="http://schemas.openxmlformats.org/officeDocument/2006/relationships/slideLayout" Target="../slideLayouts/slideLayout155.xml"/><Relationship Id="rId10" Type="http://schemas.openxmlformats.org/officeDocument/2006/relationships/slideLayout" Target="../slideLayouts/slideLayout132.xml"/><Relationship Id="rId32" Type="http://schemas.openxmlformats.org/officeDocument/2006/relationships/slideLayout" Target="../slideLayouts/slideLayout154.xml"/><Relationship Id="rId13" Type="http://schemas.openxmlformats.org/officeDocument/2006/relationships/slideLayout" Target="../slideLayouts/slideLayout135.xml"/><Relationship Id="rId35" Type="http://schemas.openxmlformats.org/officeDocument/2006/relationships/theme" Target="../theme/theme4.xml"/><Relationship Id="rId12" Type="http://schemas.openxmlformats.org/officeDocument/2006/relationships/slideLayout" Target="../slideLayouts/slideLayout134.xml"/><Relationship Id="rId34" Type="http://schemas.openxmlformats.org/officeDocument/2006/relationships/slideLayout" Target="../slideLayouts/slideLayout156.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7" Type="http://schemas.openxmlformats.org/officeDocument/2006/relationships/slideLayout" Target="../slideLayouts/slideLayout139.xml"/><Relationship Id="rId16" Type="http://schemas.openxmlformats.org/officeDocument/2006/relationships/slideLayout" Target="../slideLayouts/slideLayout138.xml"/><Relationship Id="rId19" Type="http://schemas.openxmlformats.org/officeDocument/2006/relationships/slideLayout" Target="../slideLayouts/slideLayout141.xml"/><Relationship Id="rId18" Type="http://schemas.openxmlformats.org/officeDocument/2006/relationships/slideLayout" Target="../slideLayouts/slideLayout140.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75.xml"/><Relationship Id="rId22" Type="http://schemas.openxmlformats.org/officeDocument/2006/relationships/slideLayout" Target="../slideLayouts/slideLayout177.xml"/><Relationship Id="rId21" Type="http://schemas.openxmlformats.org/officeDocument/2006/relationships/slideLayout" Target="../slideLayouts/slideLayout176.xml"/><Relationship Id="rId24" Type="http://schemas.openxmlformats.org/officeDocument/2006/relationships/slideLayout" Target="../slideLayouts/slideLayout179.xml"/><Relationship Id="rId23" Type="http://schemas.openxmlformats.org/officeDocument/2006/relationships/slideLayout" Target="../slideLayouts/slideLayout178.xml"/><Relationship Id="rId1" Type="http://schemas.openxmlformats.org/officeDocument/2006/relationships/image" Target="../media/image13.png"/><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26" Type="http://schemas.openxmlformats.org/officeDocument/2006/relationships/slideLayout" Target="../slideLayouts/slideLayout181.xml"/><Relationship Id="rId25" Type="http://schemas.openxmlformats.org/officeDocument/2006/relationships/slideLayout" Target="../slideLayouts/slideLayout180.xml"/><Relationship Id="rId28" Type="http://schemas.openxmlformats.org/officeDocument/2006/relationships/slideLayout" Target="../slideLayouts/slideLayout183.xml"/><Relationship Id="rId27" Type="http://schemas.openxmlformats.org/officeDocument/2006/relationships/slideLayout" Target="../slideLayouts/slideLayout182.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29" Type="http://schemas.openxmlformats.org/officeDocument/2006/relationships/slideLayout" Target="../slideLayouts/slideLayout184.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31" Type="http://schemas.openxmlformats.org/officeDocument/2006/relationships/slideLayout" Target="../slideLayouts/slideLayout186.xml"/><Relationship Id="rId30" Type="http://schemas.openxmlformats.org/officeDocument/2006/relationships/slideLayout" Target="../slideLayouts/slideLayout185.xml"/><Relationship Id="rId11" Type="http://schemas.openxmlformats.org/officeDocument/2006/relationships/slideLayout" Target="../slideLayouts/slideLayout166.xml"/><Relationship Id="rId33" Type="http://schemas.openxmlformats.org/officeDocument/2006/relationships/theme" Target="../theme/theme1.xml"/><Relationship Id="rId10" Type="http://schemas.openxmlformats.org/officeDocument/2006/relationships/slideLayout" Target="../slideLayouts/slideLayout165.xml"/><Relationship Id="rId32" Type="http://schemas.openxmlformats.org/officeDocument/2006/relationships/slideLayout" Target="../slideLayouts/slideLayout187.xml"/><Relationship Id="rId13" Type="http://schemas.openxmlformats.org/officeDocument/2006/relationships/slideLayout" Target="../slideLayouts/slideLayout168.xml"/><Relationship Id="rId12" Type="http://schemas.openxmlformats.org/officeDocument/2006/relationships/slideLayout" Target="../slideLayouts/slideLayout167.xml"/><Relationship Id="rId15" Type="http://schemas.openxmlformats.org/officeDocument/2006/relationships/slideLayout" Target="../slideLayouts/slideLayout170.xml"/><Relationship Id="rId14" Type="http://schemas.openxmlformats.org/officeDocument/2006/relationships/slideLayout" Target="../slideLayouts/slideLayout169.xml"/><Relationship Id="rId17" Type="http://schemas.openxmlformats.org/officeDocument/2006/relationships/slideLayout" Target="../slideLayouts/slideLayout172.xml"/><Relationship Id="rId16" Type="http://schemas.openxmlformats.org/officeDocument/2006/relationships/slideLayout" Target="../slideLayouts/slideLayout171.xml"/><Relationship Id="rId19" Type="http://schemas.openxmlformats.org/officeDocument/2006/relationships/slideLayout" Target="../slideLayouts/slideLayout174.xml"/><Relationship Id="rId18"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idx="12" type="sldNum"/>
          </p:nvPr>
        </p:nvSpPr>
        <p:spPr>
          <a:xfrm>
            <a:off x="11233633" y="6176433"/>
            <a:ext cx="480000" cy="528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900"/>
              <a:buFont typeface="Arial"/>
              <a:buNone/>
              <a:defRPr b="1" i="0" sz="12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
        <p:nvSpPr>
          <p:cNvPr id="11" name="Google Shape;11;p13"/>
          <p:cNvSpPr txBox="1"/>
          <p:nvPr>
            <p:ph idx="1" type="body"/>
          </p:nvPr>
        </p:nvSpPr>
        <p:spPr>
          <a:xfrm>
            <a:off x="478367" y="2213810"/>
            <a:ext cx="11235267" cy="375942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4000"/>
              </a:lnSpc>
              <a:spcBef>
                <a:spcPts val="0"/>
              </a:spcBef>
              <a:spcAft>
                <a:spcPts val="0"/>
              </a:spcAft>
              <a:buClr>
                <a:srgbClr val="000000"/>
              </a:buClr>
              <a:buSzPts val="1600"/>
              <a:buFont typeface="Arial"/>
              <a:buNone/>
              <a:defRPr b="0" i="0" sz="1600" u="none" cap="none" strike="noStrike">
                <a:solidFill>
                  <a:srgbClr val="000000"/>
                </a:solidFill>
                <a:latin typeface="Corbel"/>
                <a:ea typeface="Corbel"/>
                <a:cs typeface="Corbel"/>
                <a:sym typeface="Corbel"/>
              </a:defRPr>
            </a:lvl2pPr>
            <a:lvl3pPr indent="-228600" lvl="2" marL="1371600" marR="0" rtl="0" algn="l">
              <a:lnSpc>
                <a:spcPct val="100000"/>
              </a:lnSpc>
              <a:spcBef>
                <a:spcPts val="12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 name="Google Shape;12;p13"/>
          <p:cNvSpPr txBox="1"/>
          <p:nvPr>
            <p:ph type="title"/>
          </p:nvPr>
        </p:nvSpPr>
        <p:spPr>
          <a:xfrm>
            <a:off x="478367" y="452968"/>
            <a:ext cx="11235267" cy="541687"/>
          </a:xfrm>
          <a:prstGeom prst="rect">
            <a:avLst/>
          </a:prstGeom>
          <a:noFill/>
          <a:ln>
            <a:noFill/>
          </a:ln>
        </p:spPr>
        <p:txBody>
          <a:bodyPr anchorCtr="0" anchor="t" bIns="0" lIns="0" spcFirstLastPara="1" rIns="0" wrap="square" tIns="0">
            <a:spAutoFit/>
          </a:bodyPr>
          <a:lstStyle>
            <a:lvl1pPr lvl="0" marR="0" rtl="0" algn="l">
              <a:lnSpc>
                <a:spcPct val="80000"/>
              </a:lnSpc>
              <a:spcBef>
                <a:spcPts val="0"/>
              </a:spcBef>
              <a:spcAft>
                <a:spcPts val="0"/>
              </a:spcAft>
              <a:buClr>
                <a:srgbClr val="000000"/>
              </a:buClr>
              <a:buSzPts val="1400"/>
              <a:buFont typeface="Arial"/>
              <a:buNone/>
              <a:defRPr b="1" i="0" sz="4400" u="none" cap="none" strike="noStrike">
                <a:solidFill>
                  <a:schemeClr val="accent3"/>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26">
          <p15:clr>
            <a:srgbClr val="F26B43"/>
          </p15:clr>
        </p15:guide>
        <p15:guide id="2" pos="2993">
          <p15:clr>
            <a:srgbClr val="F26B43"/>
          </p15:clr>
        </p15:guide>
        <p15:guide id="3" pos="2767">
          <p15:clr>
            <a:srgbClr val="F26B43"/>
          </p15:clr>
        </p15:guide>
        <p15:guide id="4" pos="2880">
          <p15:clr>
            <a:srgbClr val="F26B43"/>
          </p15:clr>
        </p15:guide>
        <p15:guide id="5" pos="5534">
          <p15:clr>
            <a:srgbClr val="F26B43"/>
          </p15:clr>
        </p15:guide>
        <p15:guide id="6" pos="5307">
          <p15:clr>
            <a:srgbClr val="F26B43"/>
          </p15:clr>
        </p15:guide>
        <p15:guide id="7" orient="horz" pos="2822">
          <p15:clr>
            <a:srgbClr val="F26B43"/>
          </p15:clr>
        </p15:guide>
        <p15:guide id="8" pos="453">
          <p15:clr>
            <a:srgbClr val="F26B43"/>
          </p15:clr>
        </p15:guide>
        <p15:guide id="9" orient="horz" pos="21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15"/>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105" name="Google Shape;105;p15"/>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marR="0" rtl="0" algn="l">
              <a:lnSpc>
                <a:spcPct val="110000"/>
              </a:lnSpc>
              <a:spcBef>
                <a:spcPts val="427"/>
              </a:spcBef>
              <a:spcAft>
                <a:spcPts val="0"/>
              </a:spcAft>
              <a:buClr>
                <a:schemeClr val="accent4"/>
              </a:buClr>
              <a:buSzPts val="2133"/>
              <a:buFont typeface="Noto Sans Symbols"/>
              <a:buNone/>
              <a:defRPr b="0" i="0" sz="2133" u="none" cap="none" strike="noStrike">
                <a:solidFill>
                  <a:schemeClr val="dk1"/>
                </a:solidFill>
                <a:latin typeface="Calibri"/>
                <a:ea typeface="Calibri"/>
                <a:cs typeface="Calibri"/>
                <a:sym typeface="Calibri"/>
              </a:defRPr>
            </a:lvl1pPr>
            <a:lvl2pPr indent="-347154" lvl="1" marL="9144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2pPr>
            <a:lvl3pPr indent="-347154" lvl="2" marL="13716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3pPr>
            <a:lvl4pPr indent="-347154" lvl="3" marL="18288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rgbClr val="C4242B"/>
              </a:buClr>
              <a:buSzPts val="2667"/>
              <a:buFont typeface="Noto Sans Symbols"/>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pic>
        <p:nvPicPr>
          <p:cNvPr descr="logo_use.png" id="106" name="Google Shape;106;p15"/>
          <p:cNvPicPr preferRelativeResize="0"/>
          <p:nvPr/>
        </p:nvPicPr>
        <p:blipFill rotWithShape="1">
          <a:blip r:embed="rId1">
            <a:alphaModFix/>
          </a:blip>
          <a:srcRect b="0" l="0" r="0" t="0"/>
          <a:stretch/>
        </p:blipFill>
        <p:spPr>
          <a:xfrm>
            <a:off x="9853303" y="280357"/>
            <a:ext cx="2160000" cy="1677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0" name="Google Shape;350;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1" name="Google Shape;35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2" name="Google Shape;35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3" name="Google Shape;35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 name="Shape 423"/>
        <p:cNvGrpSpPr/>
        <p:nvPr/>
      </p:nvGrpSpPr>
      <p:grpSpPr>
        <a:xfrm>
          <a:off x="0" y="0"/>
          <a:ext cx="0" cy="0"/>
          <a:chOff x="0" y="0"/>
          <a:chExt cx="0" cy="0"/>
        </a:xfrm>
      </p:grpSpPr>
      <p:sp>
        <p:nvSpPr>
          <p:cNvPr id="424" name="Google Shape;424;p19"/>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425" name="Google Shape;425;p19"/>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marR="0" rtl="0" algn="l">
              <a:lnSpc>
                <a:spcPct val="110000"/>
              </a:lnSpc>
              <a:spcBef>
                <a:spcPts val="427"/>
              </a:spcBef>
              <a:spcAft>
                <a:spcPts val="0"/>
              </a:spcAft>
              <a:buClr>
                <a:schemeClr val="accent4"/>
              </a:buClr>
              <a:buSzPts val="2133"/>
              <a:buFont typeface="Noto Sans Symbols"/>
              <a:buNone/>
              <a:defRPr b="0" i="0" sz="2133" u="none" cap="none" strike="noStrike">
                <a:solidFill>
                  <a:schemeClr val="dk1"/>
                </a:solidFill>
                <a:latin typeface="Calibri"/>
                <a:ea typeface="Calibri"/>
                <a:cs typeface="Calibri"/>
                <a:sym typeface="Calibri"/>
              </a:defRPr>
            </a:lvl1pPr>
            <a:lvl2pPr indent="-347154" lvl="1" marL="9144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2pPr>
            <a:lvl3pPr indent="-347154" lvl="2" marL="13716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3pPr>
            <a:lvl4pPr indent="-347154" lvl="3" marL="18288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rgbClr val="C4242B"/>
              </a:buClr>
              <a:buSzPts val="2667"/>
              <a:buFont typeface="Noto Sans Symbols"/>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pic>
        <p:nvPicPr>
          <p:cNvPr descr="logo_use.png" id="426" name="Google Shape;426;p19"/>
          <p:cNvPicPr preferRelativeResize="0"/>
          <p:nvPr/>
        </p:nvPicPr>
        <p:blipFill rotWithShape="1">
          <a:blip r:embed="rId1">
            <a:alphaModFix/>
          </a:blip>
          <a:srcRect b="0" l="0" r="0" t="0"/>
          <a:stretch/>
        </p:blipFill>
        <p:spPr>
          <a:xfrm>
            <a:off x="9853303" y="280357"/>
            <a:ext cx="2160000" cy="1677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2" name="Shape 642"/>
        <p:cNvGrpSpPr/>
        <p:nvPr/>
      </p:nvGrpSpPr>
      <p:grpSpPr>
        <a:xfrm>
          <a:off x="0" y="0"/>
          <a:ext cx="0" cy="0"/>
          <a:chOff x="0" y="0"/>
          <a:chExt cx="0" cy="0"/>
        </a:xfrm>
      </p:grpSpPr>
      <p:sp>
        <p:nvSpPr>
          <p:cNvPr id="643" name="Google Shape;643;p21"/>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644" name="Google Shape;644;p21"/>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marR="0" rtl="0" algn="l">
              <a:lnSpc>
                <a:spcPct val="110000"/>
              </a:lnSpc>
              <a:spcBef>
                <a:spcPts val="427"/>
              </a:spcBef>
              <a:spcAft>
                <a:spcPts val="0"/>
              </a:spcAft>
              <a:buClr>
                <a:schemeClr val="accent4"/>
              </a:buClr>
              <a:buSzPts val="2133"/>
              <a:buFont typeface="Noto Sans Symbols"/>
              <a:buNone/>
              <a:defRPr b="0" i="0" sz="2133" u="none" cap="none" strike="noStrike">
                <a:solidFill>
                  <a:schemeClr val="dk1"/>
                </a:solidFill>
                <a:latin typeface="Calibri"/>
                <a:ea typeface="Calibri"/>
                <a:cs typeface="Calibri"/>
                <a:sym typeface="Calibri"/>
              </a:defRPr>
            </a:lvl1pPr>
            <a:lvl2pPr indent="-347154" lvl="1" marL="9144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2pPr>
            <a:lvl3pPr indent="-347154" lvl="2" marL="13716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3pPr>
            <a:lvl4pPr indent="-347154" lvl="3" marL="18288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rgbClr val="C4242B"/>
              </a:buClr>
              <a:buSzPts val="2667"/>
              <a:buFont typeface="Noto Sans Symbols"/>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pic>
        <p:nvPicPr>
          <p:cNvPr descr="logo_use.png" id="645" name="Google Shape;645;p21"/>
          <p:cNvPicPr preferRelativeResize="0"/>
          <p:nvPr/>
        </p:nvPicPr>
        <p:blipFill rotWithShape="1">
          <a:blip r:embed="rId1">
            <a:alphaModFix/>
          </a:blip>
          <a:srcRect b="0" l="0" r="0" t="0"/>
          <a:stretch/>
        </p:blipFill>
        <p:spPr>
          <a:xfrm>
            <a:off x="9853303" y="280357"/>
            <a:ext cx="2160000" cy="1677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9" name="Shape 849"/>
        <p:cNvGrpSpPr/>
        <p:nvPr/>
      </p:nvGrpSpPr>
      <p:grpSpPr>
        <a:xfrm>
          <a:off x="0" y="0"/>
          <a:ext cx="0" cy="0"/>
          <a:chOff x="0" y="0"/>
          <a:chExt cx="0" cy="0"/>
        </a:xfrm>
      </p:grpSpPr>
      <p:sp>
        <p:nvSpPr>
          <p:cNvPr id="850" name="Google Shape;850;p23"/>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851" name="Google Shape;851;p23"/>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marR="0" rtl="0" algn="l">
              <a:lnSpc>
                <a:spcPct val="110000"/>
              </a:lnSpc>
              <a:spcBef>
                <a:spcPts val="427"/>
              </a:spcBef>
              <a:spcAft>
                <a:spcPts val="0"/>
              </a:spcAft>
              <a:buClr>
                <a:schemeClr val="accent4"/>
              </a:buClr>
              <a:buSzPts val="2133"/>
              <a:buFont typeface="Noto Sans Symbols"/>
              <a:buNone/>
              <a:defRPr b="0" i="0" sz="2133" u="none" cap="none" strike="noStrike">
                <a:solidFill>
                  <a:schemeClr val="dk1"/>
                </a:solidFill>
                <a:latin typeface="Calibri"/>
                <a:ea typeface="Calibri"/>
                <a:cs typeface="Calibri"/>
                <a:sym typeface="Calibri"/>
              </a:defRPr>
            </a:lvl1pPr>
            <a:lvl2pPr indent="-347154" lvl="1" marL="9144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2pPr>
            <a:lvl3pPr indent="-347154" lvl="2" marL="13716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3pPr>
            <a:lvl4pPr indent="-347154" lvl="3" marL="18288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rgbClr val="C4242B"/>
              </a:buClr>
              <a:buSzPts val="2667"/>
              <a:buFont typeface="Noto Sans Symbols"/>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pic>
        <p:nvPicPr>
          <p:cNvPr descr="logo_use.png" id="852" name="Google Shape;852;p23"/>
          <p:cNvPicPr preferRelativeResize="0"/>
          <p:nvPr/>
        </p:nvPicPr>
        <p:blipFill rotWithShape="1">
          <a:blip r:embed="rId1">
            <a:alphaModFix/>
          </a:blip>
          <a:srcRect b="0" l="0" r="0" t="0"/>
          <a:stretch/>
        </p:blipFill>
        <p:spPr>
          <a:xfrm>
            <a:off x="9853303" y="280357"/>
            <a:ext cx="2160000" cy="1677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7" name="Shape 1077"/>
        <p:cNvGrpSpPr/>
        <p:nvPr/>
      </p:nvGrpSpPr>
      <p:grpSpPr>
        <a:xfrm>
          <a:off x="0" y="0"/>
          <a:ext cx="0" cy="0"/>
          <a:chOff x="0" y="0"/>
          <a:chExt cx="0" cy="0"/>
        </a:xfrm>
      </p:grpSpPr>
      <p:sp>
        <p:nvSpPr>
          <p:cNvPr id="1078" name="Google Shape;1078;p26"/>
          <p:cNvSpPr txBox="1"/>
          <p:nvPr>
            <p:ph type="title"/>
          </p:nvPr>
        </p:nvSpPr>
        <p:spPr>
          <a:xfrm>
            <a:off x="609600" y="275167"/>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867" u="none" cap="none" strike="noStrike">
                <a:solidFill>
                  <a:schemeClr val="dk1"/>
                </a:solidFill>
                <a:latin typeface="Calibri"/>
                <a:ea typeface="Calibri"/>
                <a:cs typeface="Calibri"/>
                <a:sym typeface="Calibri"/>
              </a:defRPr>
            </a:lvl9pPr>
          </a:lstStyle>
          <a:p/>
        </p:txBody>
      </p:sp>
      <p:sp>
        <p:nvSpPr>
          <p:cNvPr id="1079" name="Google Shape;1079;p26"/>
          <p:cNvSpPr txBox="1"/>
          <p:nvPr>
            <p:ph idx="1" type="body"/>
          </p:nvPr>
        </p:nvSpPr>
        <p:spPr>
          <a:xfrm>
            <a:off x="609600" y="1600201"/>
            <a:ext cx="10972800" cy="4525433"/>
          </a:xfrm>
          <a:prstGeom prst="rect">
            <a:avLst/>
          </a:prstGeom>
          <a:noFill/>
          <a:ln>
            <a:noFill/>
          </a:ln>
        </p:spPr>
        <p:txBody>
          <a:bodyPr anchorCtr="0" anchor="t" bIns="45700" lIns="91425" spcFirstLastPara="1" rIns="91425" wrap="square" tIns="0">
            <a:noAutofit/>
          </a:bodyPr>
          <a:lstStyle>
            <a:lvl1pPr indent="-228600" lvl="0" marL="457200" marR="0" rtl="0" algn="l">
              <a:lnSpc>
                <a:spcPct val="110000"/>
              </a:lnSpc>
              <a:spcBef>
                <a:spcPts val="427"/>
              </a:spcBef>
              <a:spcAft>
                <a:spcPts val="0"/>
              </a:spcAft>
              <a:buClr>
                <a:schemeClr val="accent4"/>
              </a:buClr>
              <a:buSzPts val="2133"/>
              <a:buFont typeface="Noto Sans Symbols"/>
              <a:buNone/>
              <a:defRPr b="0" i="0" sz="2133" u="none" cap="none" strike="noStrike">
                <a:solidFill>
                  <a:schemeClr val="dk1"/>
                </a:solidFill>
                <a:latin typeface="Calibri"/>
                <a:ea typeface="Calibri"/>
                <a:cs typeface="Calibri"/>
                <a:sym typeface="Calibri"/>
              </a:defRPr>
            </a:lvl1pPr>
            <a:lvl2pPr indent="-347154" lvl="1" marL="9144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2pPr>
            <a:lvl3pPr indent="-347154" lvl="2" marL="13716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3pPr>
            <a:lvl4pPr indent="-347154" lvl="3" marL="1828800" marR="0" rtl="0" algn="l">
              <a:lnSpc>
                <a:spcPct val="110000"/>
              </a:lnSpc>
              <a:spcBef>
                <a:spcPts val="373"/>
              </a:spcBef>
              <a:spcAft>
                <a:spcPts val="0"/>
              </a:spcAft>
              <a:buClr>
                <a:schemeClr val="accent4"/>
              </a:buClr>
              <a:buSzPts val="1867"/>
              <a:buFont typeface="Noto Sans Symbols"/>
              <a:buChar char="▪"/>
              <a:defRPr b="0" i="0" sz="1867" u="none" cap="none" strike="noStrike">
                <a:solidFill>
                  <a:schemeClr val="dk1"/>
                </a:solidFill>
                <a:latin typeface="Calibri"/>
                <a:ea typeface="Calibri"/>
                <a:cs typeface="Calibri"/>
                <a:sym typeface="Calibri"/>
              </a:defRPr>
            </a:lvl4pPr>
            <a:lvl5pPr indent="-397954" lvl="4" marL="2286000" marR="0" rtl="0" algn="l">
              <a:spcBef>
                <a:spcPts val="533"/>
              </a:spcBef>
              <a:spcAft>
                <a:spcPts val="0"/>
              </a:spcAft>
              <a:buClr>
                <a:srgbClr val="C4242B"/>
              </a:buClr>
              <a:buSzPts val="2667"/>
              <a:buFont typeface="Noto Sans Symbols"/>
              <a:buChar char="▪"/>
              <a:defRPr b="0" i="0" sz="2667" u="none" cap="none" strike="noStrike">
                <a:solidFill>
                  <a:schemeClr val="dk1"/>
                </a:solidFill>
                <a:latin typeface="Arial"/>
                <a:ea typeface="Arial"/>
                <a:cs typeface="Arial"/>
                <a:sym typeface="Arial"/>
              </a:defRPr>
            </a:lvl5pPr>
            <a:lvl6pPr indent="-397954" lvl="5" marL="27432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6pPr>
            <a:lvl7pPr indent="-397954" lvl="6" marL="32004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7pPr>
            <a:lvl8pPr indent="-397954" lvl="7" marL="36576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8pPr>
            <a:lvl9pPr indent="-397954" lvl="8" marL="4114800" marR="0" rtl="0" algn="l">
              <a:spcBef>
                <a:spcPts val="533"/>
              </a:spcBef>
              <a:spcAft>
                <a:spcPts val="0"/>
              </a:spcAft>
              <a:buClr>
                <a:schemeClr val="dk1"/>
              </a:buClr>
              <a:buSzPts val="2667"/>
              <a:buFont typeface="Arial"/>
              <a:buChar char="•"/>
              <a:defRPr b="0" i="0" sz="2667" u="none" cap="none" strike="noStrike">
                <a:solidFill>
                  <a:schemeClr val="dk1"/>
                </a:solidFill>
                <a:latin typeface="Calibri"/>
                <a:ea typeface="Calibri"/>
                <a:cs typeface="Calibri"/>
                <a:sym typeface="Calibri"/>
              </a:defRPr>
            </a:lvl9pPr>
          </a:lstStyle>
          <a:p/>
        </p:txBody>
      </p:sp>
      <p:pic>
        <p:nvPicPr>
          <p:cNvPr descr="logo_use.png" id="1080" name="Google Shape;1080;p26"/>
          <p:cNvPicPr preferRelativeResize="0"/>
          <p:nvPr/>
        </p:nvPicPr>
        <p:blipFill rotWithShape="1">
          <a:blip r:embed="rId1">
            <a:alphaModFix/>
          </a:blip>
          <a:srcRect b="0" l="0" r="0" t="0"/>
          <a:stretch/>
        </p:blipFill>
        <p:spPr>
          <a:xfrm>
            <a:off x="9853303" y="280357"/>
            <a:ext cx="2160000" cy="1677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12.xml"/><Relationship Id="rId3" Type="http://schemas.openxmlformats.org/officeDocument/2006/relationships/image" Target="../media/image75.jp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7.jp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image" Target="../media/image30.png"/><Relationship Id="rId8"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62.jpg"/><Relationship Id="rId4" Type="http://schemas.openxmlformats.org/officeDocument/2006/relationships/image" Target="../media/image35.jpg"/><Relationship Id="rId5"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40.pn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41.png"/><Relationship Id="rId11" Type="http://schemas.openxmlformats.org/officeDocument/2006/relationships/image" Target="../media/image43.png"/><Relationship Id="rId10" Type="http://schemas.openxmlformats.org/officeDocument/2006/relationships/image" Target="../media/image39.png"/><Relationship Id="rId13" Type="http://schemas.openxmlformats.org/officeDocument/2006/relationships/image" Target="../media/image46.png"/><Relationship Id="rId12" Type="http://schemas.openxmlformats.org/officeDocument/2006/relationships/image" Target="../media/image69.png"/><Relationship Id="rId15" Type="http://schemas.openxmlformats.org/officeDocument/2006/relationships/image" Target="../media/image48.png"/><Relationship Id="rId14" Type="http://schemas.openxmlformats.org/officeDocument/2006/relationships/image" Target="../media/image51.png"/><Relationship Id="rId17" Type="http://schemas.openxmlformats.org/officeDocument/2006/relationships/image" Target="../media/image49.png"/><Relationship Id="rId16"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1.png"/><Relationship Id="rId5" Type="http://schemas.openxmlformats.org/officeDocument/2006/relationships/image" Target="../media/image50.jpg"/><Relationship Id="rId6" Type="http://schemas.openxmlformats.org/officeDocument/2006/relationships/image" Target="../media/image61.png"/><Relationship Id="rId7" Type="http://schemas.openxmlformats.org/officeDocument/2006/relationships/image" Target="../media/image52.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69.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59.png"/><Relationship Id="rId8" Type="http://schemas.openxmlformats.org/officeDocument/2006/relationships/image" Target="../media/image43.png"/><Relationship Id="rId11" Type="http://schemas.openxmlformats.org/officeDocument/2006/relationships/image" Target="../media/image51.png"/><Relationship Id="rId10" Type="http://schemas.openxmlformats.org/officeDocument/2006/relationships/image" Target="../media/image46.png"/><Relationship Id="rId13" Type="http://schemas.openxmlformats.org/officeDocument/2006/relationships/image" Target="../media/image60.png"/><Relationship Id="rId12" Type="http://schemas.openxmlformats.org/officeDocument/2006/relationships/image" Target="../media/image48.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chart" Target="../charts/chart1.xml"/><Relationship Id="rId9" Type="http://schemas.openxmlformats.org/officeDocument/2006/relationships/chart" Target="../charts/chart6.xml"/><Relationship Id="rId5" Type="http://schemas.openxmlformats.org/officeDocument/2006/relationships/chart" Target="../charts/chart2.xml"/><Relationship Id="rId6" Type="http://schemas.openxmlformats.org/officeDocument/2006/relationships/chart" Target="../charts/chart3.xml"/><Relationship Id="rId7" Type="http://schemas.openxmlformats.org/officeDocument/2006/relationships/chart" Target="../charts/chart4.xml"/><Relationship Id="rId8" Type="http://schemas.openxmlformats.org/officeDocument/2006/relationships/chart" Target="../charts/chart5.xml"/><Relationship Id="rId10"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pic>
        <p:nvPicPr>
          <p:cNvPr id="1300" name="Google Shape;1300;p1"/>
          <p:cNvPicPr preferRelativeResize="0"/>
          <p:nvPr>
            <p:ph idx="2" type="pic"/>
          </p:nvPr>
        </p:nvPicPr>
        <p:blipFill rotWithShape="1">
          <a:blip r:embed="rId3">
            <a:alphaModFix/>
          </a:blip>
          <a:srcRect b="-48" l="3177" r="19144" t="49"/>
          <a:stretch/>
        </p:blipFill>
        <p:spPr>
          <a:xfrm>
            <a:off x="7342730" y="887664"/>
            <a:ext cx="3890421" cy="5970337"/>
          </a:xfrm>
          <a:prstGeom prst="rect">
            <a:avLst/>
          </a:prstGeom>
          <a:noFill/>
          <a:ln>
            <a:noFill/>
          </a:ln>
        </p:spPr>
      </p:pic>
      <p:sp>
        <p:nvSpPr>
          <p:cNvPr id="1301" name="Google Shape;1301;p1"/>
          <p:cNvSpPr/>
          <p:nvPr/>
        </p:nvSpPr>
        <p:spPr>
          <a:xfrm>
            <a:off x="307910" y="332439"/>
            <a:ext cx="2575249" cy="1104654"/>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2" name="Google Shape;1302;p1"/>
          <p:cNvSpPr txBox="1"/>
          <p:nvPr>
            <p:ph type="ctrTitle"/>
          </p:nvPr>
        </p:nvSpPr>
        <p:spPr>
          <a:xfrm>
            <a:off x="535240" y="283774"/>
            <a:ext cx="6580160" cy="2306637"/>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Clr>
                <a:schemeClr val="lt1"/>
              </a:buClr>
              <a:buSzPts val="5400"/>
              <a:buNone/>
            </a:pPr>
            <a:r>
              <a:rPr lang="en-US"/>
              <a:t>MomCare </a:t>
            </a:r>
            <a:endParaRPr/>
          </a:p>
        </p:txBody>
      </p:sp>
      <p:sp>
        <p:nvSpPr>
          <p:cNvPr id="1303" name="Google Shape;1303;p1"/>
          <p:cNvSpPr txBox="1"/>
          <p:nvPr>
            <p:ph idx="1" type="subTitle"/>
          </p:nvPr>
        </p:nvSpPr>
        <p:spPr>
          <a:xfrm>
            <a:off x="535240" y="2902393"/>
            <a:ext cx="6580160" cy="169538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1500"/>
              <a:buNone/>
            </a:pPr>
            <a:r>
              <a:rPr lang="en-US" sz="2800">
                <a:solidFill>
                  <a:schemeClr val="dk1"/>
                </a:solidFill>
                <a:latin typeface="Corbel"/>
                <a:ea typeface="Corbel"/>
                <a:cs typeface="Corbel"/>
                <a:sym typeface="Corbel"/>
              </a:rPr>
              <a:t>A digitally enabled VBHC model </a:t>
            </a:r>
            <a:br>
              <a:rPr lang="en-US" sz="2800">
                <a:solidFill>
                  <a:schemeClr val="dk1"/>
                </a:solidFill>
                <a:latin typeface="Corbel"/>
                <a:ea typeface="Corbel"/>
                <a:cs typeface="Corbel"/>
                <a:sym typeface="Corbel"/>
              </a:rPr>
            </a:br>
            <a:r>
              <a:rPr lang="en-US" sz="2800">
                <a:solidFill>
                  <a:schemeClr val="dk1"/>
                </a:solidFill>
              </a:rPr>
              <a:t>providing</a:t>
            </a:r>
            <a:r>
              <a:rPr lang="en-US" sz="2800">
                <a:solidFill>
                  <a:schemeClr val="dk1"/>
                </a:solidFill>
                <a:latin typeface="Corbel"/>
                <a:ea typeface="Corbel"/>
                <a:cs typeface="Corbel"/>
                <a:sym typeface="Corbel"/>
              </a:rPr>
              <a:t> access to quality care</a:t>
            </a:r>
            <a:endParaRPr sz="2800">
              <a:solidFill>
                <a:schemeClr val="dk1"/>
              </a:solidFill>
              <a:latin typeface="Corbel"/>
              <a:ea typeface="Corbel"/>
              <a:cs typeface="Corbel"/>
              <a:sym typeface="Corbel"/>
            </a:endParaRPr>
          </a:p>
          <a:p>
            <a:pPr indent="0" lvl="0" marL="0" rtl="0" algn="l">
              <a:lnSpc>
                <a:spcPct val="100000"/>
              </a:lnSpc>
              <a:spcBef>
                <a:spcPts val="0"/>
              </a:spcBef>
              <a:spcAft>
                <a:spcPts val="0"/>
              </a:spcAft>
              <a:buSzPts val="1500"/>
              <a:buNone/>
            </a:pPr>
            <a:r>
              <a:t/>
            </a:r>
            <a:endParaRPr>
              <a:solidFill>
                <a:schemeClr val="accent1"/>
              </a:solidFill>
              <a:latin typeface="Corbel"/>
              <a:ea typeface="Corbel"/>
              <a:cs typeface="Corbel"/>
              <a:sym typeface="Corbel"/>
            </a:endParaRPr>
          </a:p>
          <a:p>
            <a:pPr indent="0" lvl="0" marL="0" rtl="0" algn="l">
              <a:lnSpc>
                <a:spcPct val="100000"/>
              </a:lnSpc>
              <a:spcBef>
                <a:spcPts val="0"/>
              </a:spcBef>
              <a:spcAft>
                <a:spcPts val="0"/>
              </a:spcAft>
              <a:buClr>
                <a:schemeClr val="lt1"/>
              </a:buClr>
              <a:buSzPts val="1200"/>
              <a:buNone/>
            </a:pPr>
            <a:r>
              <a:rPr lang="en-US" sz="1600">
                <a:solidFill>
                  <a:srgbClr val="70A4D8"/>
                </a:solidFill>
              </a:rPr>
              <a:t>Presented by Nicole Spieker</a:t>
            </a:r>
            <a:endParaRPr>
              <a:solidFill>
                <a:srgbClr val="70A4D8"/>
              </a:solidFill>
              <a:latin typeface="Corbel"/>
              <a:ea typeface="Corbel"/>
              <a:cs typeface="Corbel"/>
              <a:sym typeface="Corbel"/>
            </a:endParaRPr>
          </a:p>
        </p:txBody>
      </p:sp>
      <p:pic>
        <p:nvPicPr>
          <p:cNvPr descr="A picture containing logo&#10;&#10;Description automatically generated" id="1304" name="Google Shape;1304;p1"/>
          <p:cNvPicPr preferRelativeResize="0"/>
          <p:nvPr/>
        </p:nvPicPr>
        <p:blipFill rotWithShape="1">
          <a:blip r:embed="rId4">
            <a:alphaModFix/>
          </a:blip>
          <a:srcRect b="0" l="0" r="0" t="0"/>
          <a:stretch/>
        </p:blipFill>
        <p:spPr>
          <a:xfrm>
            <a:off x="535240" y="5888253"/>
            <a:ext cx="1959432" cy="5225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10"/>
          <p:cNvSpPr txBox="1"/>
          <p:nvPr/>
        </p:nvSpPr>
        <p:spPr>
          <a:xfrm>
            <a:off x="-3772" y="244235"/>
            <a:ext cx="9592235" cy="748800"/>
          </a:xfrm>
          <a:prstGeom prst="rect">
            <a:avLst/>
          </a:prstGeom>
          <a:solidFill>
            <a:schemeClr val="dk1">
              <a:alpha val="89803"/>
            </a:schemeClr>
          </a:solidFill>
          <a:ln>
            <a:noFill/>
          </a:ln>
        </p:spPr>
        <p:txBody>
          <a:bodyPr anchorCtr="0" anchor="ctr" bIns="60950" lIns="720000" spcFirstLastPara="1" rIns="121900" wrap="square" tIns="60950">
            <a:noAutofit/>
          </a:bodyPr>
          <a:lstStyle/>
          <a:p>
            <a:pPr indent="0" lvl="0" marL="0" marR="0" rtl="0" algn="l">
              <a:lnSpc>
                <a:spcPct val="100000"/>
              </a:lnSpc>
              <a:spcBef>
                <a:spcPts val="0"/>
              </a:spcBef>
              <a:spcAft>
                <a:spcPts val="0"/>
              </a:spcAft>
              <a:buClr>
                <a:srgbClr val="FFFFFF"/>
              </a:buClr>
              <a:buSzPts val="2133"/>
              <a:buFont typeface="Calibri"/>
              <a:buNone/>
            </a:pPr>
            <a:r>
              <a:rPr b="1" i="0" lang="en-US" sz="2133" u="none" cap="none" strike="noStrike">
                <a:solidFill>
                  <a:srgbClr val="FFFFFF"/>
                </a:solidFill>
                <a:latin typeface="Calibri"/>
                <a:ea typeface="Calibri"/>
                <a:cs typeface="Calibri"/>
                <a:sym typeface="Calibri"/>
              </a:rPr>
              <a:t>Risk stratification | </a:t>
            </a:r>
            <a:r>
              <a:rPr b="0" i="0" lang="en-US" sz="2133" u="none" cap="none" strike="noStrike">
                <a:solidFill>
                  <a:srgbClr val="FFFFFF"/>
                </a:solidFill>
                <a:latin typeface="Calibri"/>
                <a:ea typeface="Calibri"/>
                <a:cs typeface="Calibri"/>
                <a:sym typeface="Calibri"/>
              </a:rPr>
              <a:t>Patient experience is a key element of the model</a:t>
            </a:r>
            <a:endParaRPr/>
          </a:p>
        </p:txBody>
      </p:sp>
      <p:pic>
        <p:nvPicPr>
          <p:cNvPr id="1716" name="Google Shape;1716;p10"/>
          <p:cNvPicPr preferRelativeResize="0"/>
          <p:nvPr/>
        </p:nvPicPr>
        <p:blipFill rotWithShape="1">
          <a:blip r:embed="rId3">
            <a:alphaModFix/>
          </a:blip>
          <a:srcRect b="19451" l="17905" r="22511" t="50891"/>
          <a:stretch/>
        </p:blipFill>
        <p:spPr>
          <a:xfrm>
            <a:off x="9762837" y="464500"/>
            <a:ext cx="2309091" cy="538405"/>
          </a:xfrm>
          <a:prstGeom prst="rect">
            <a:avLst/>
          </a:prstGeom>
          <a:noFill/>
          <a:ln>
            <a:noFill/>
          </a:ln>
        </p:spPr>
      </p:pic>
      <p:graphicFrame>
        <p:nvGraphicFramePr>
          <p:cNvPr id="1717" name="Google Shape;1717;p10"/>
          <p:cNvGraphicFramePr/>
          <p:nvPr/>
        </p:nvGraphicFramePr>
        <p:xfrm>
          <a:off x="829733" y="3062818"/>
          <a:ext cx="10830984" cy="2067983"/>
        </p:xfrm>
        <a:graphic>
          <a:graphicData uri="http://schemas.openxmlformats.org/drawingml/2006/chart">
            <c:chart r:id="rId4"/>
          </a:graphicData>
        </a:graphic>
      </p:graphicFrame>
      <p:cxnSp>
        <p:nvCxnSpPr>
          <p:cNvPr id="1718" name="Google Shape;1718;p10"/>
          <p:cNvCxnSpPr/>
          <p:nvPr/>
        </p:nvCxnSpPr>
        <p:spPr>
          <a:xfrm>
            <a:off x="1493839" y="2675467"/>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19" name="Google Shape;1719;p10"/>
          <p:cNvCxnSpPr/>
          <p:nvPr/>
        </p:nvCxnSpPr>
        <p:spPr>
          <a:xfrm>
            <a:off x="1201739" y="2675467"/>
            <a:ext cx="292100" cy="0"/>
          </a:xfrm>
          <a:prstGeom prst="straightConnector1">
            <a:avLst/>
          </a:prstGeom>
          <a:noFill/>
          <a:ln cap="flat" cmpd="sng" w="12700">
            <a:solidFill>
              <a:schemeClr val="dk1"/>
            </a:solidFill>
            <a:prstDash val="solid"/>
            <a:round/>
            <a:headEnd len="sm" w="sm" type="none"/>
            <a:tailEnd len="sm" w="sm" type="none"/>
          </a:ln>
        </p:spPr>
      </p:cxnSp>
      <p:cxnSp>
        <p:nvCxnSpPr>
          <p:cNvPr id="1720" name="Google Shape;1720;p10"/>
          <p:cNvCxnSpPr/>
          <p:nvPr/>
        </p:nvCxnSpPr>
        <p:spPr>
          <a:xfrm rot="10800000">
            <a:off x="1201739" y="2675468"/>
            <a:ext cx="0" cy="802217"/>
          </a:xfrm>
          <a:prstGeom prst="straightConnector1">
            <a:avLst/>
          </a:prstGeom>
          <a:noFill/>
          <a:ln cap="flat" cmpd="sng" w="12700">
            <a:solidFill>
              <a:schemeClr val="dk1"/>
            </a:solidFill>
            <a:prstDash val="solid"/>
            <a:round/>
            <a:headEnd len="sm" w="sm" type="none"/>
            <a:tailEnd len="sm" w="sm" type="none"/>
          </a:ln>
        </p:spPr>
      </p:cxnSp>
      <p:cxnSp>
        <p:nvCxnSpPr>
          <p:cNvPr id="1721" name="Google Shape;1721;p10"/>
          <p:cNvCxnSpPr/>
          <p:nvPr/>
        </p:nvCxnSpPr>
        <p:spPr>
          <a:xfrm>
            <a:off x="2309813" y="272838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22" name="Google Shape;1722;p10"/>
          <p:cNvCxnSpPr/>
          <p:nvPr/>
        </p:nvCxnSpPr>
        <p:spPr>
          <a:xfrm rot="10800000">
            <a:off x="2019300" y="2728386"/>
            <a:ext cx="0" cy="749300"/>
          </a:xfrm>
          <a:prstGeom prst="straightConnector1">
            <a:avLst/>
          </a:prstGeom>
          <a:noFill/>
          <a:ln cap="flat" cmpd="sng" w="12700">
            <a:solidFill>
              <a:schemeClr val="dk1"/>
            </a:solidFill>
            <a:prstDash val="solid"/>
            <a:round/>
            <a:headEnd len="sm" w="sm" type="none"/>
            <a:tailEnd len="sm" w="sm" type="none"/>
          </a:ln>
        </p:spPr>
      </p:cxnSp>
      <p:cxnSp>
        <p:nvCxnSpPr>
          <p:cNvPr id="1723" name="Google Shape;1723;p10"/>
          <p:cNvCxnSpPr/>
          <p:nvPr/>
        </p:nvCxnSpPr>
        <p:spPr>
          <a:xfrm>
            <a:off x="2019300" y="2728384"/>
            <a:ext cx="289984" cy="0"/>
          </a:xfrm>
          <a:prstGeom prst="straightConnector1">
            <a:avLst/>
          </a:prstGeom>
          <a:noFill/>
          <a:ln cap="flat" cmpd="sng" w="12700">
            <a:solidFill>
              <a:schemeClr val="dk1"/>
            </a:solidFill>
            <a:prstDash val="solid"/>
            <a:round/>
            <a:headEnd len="sm" w="sm" type="none"/>
            <a:tailEnd len="sm" w="sm" type="none"/>
          </a:ln>
        </p:spPr>
      </p:cxnSp>
      <p:cxnSp>
        <p:nvCxnSpPr>
          <p:cNvPr id="1724" name="Google Shape;1724;p10"/>
          <p:cNvCxnSpPr/>
          <p:nvPr/>
        </p:nvCxnSpPr>
        <p:spPr>
          <a:xfrm rot="10800000">
            <a:off x="2833688" y="2798236"/>
            <a:ext cx="0" cy="853017"/>
          </a:xfrm>
          <a:prstGeom prst="straightConnector1">
            <a:avLst/>
          </a:prstGeom>
          <a:noFill/>
          <a:ln cap="flat" cmpd="sng" w="12700">
            <a:solidFill>
              <a:schemeClr val="dk1"/>
            </a:solidFill>
            <a:prstDash val="solid"/>
            <a:round/>
            <a:headEnd len="sm" w="sm" type="none"/>
            <a:tailEnd len="sm" w="sm" type="none"/>
          </a:ln>
        </p:spPr>
      </p:cxnSp>
      <p:cxnSp>
        <p:nvCxnSpPr>
          <p:cNvPr id="1725" name="Google Shape;1725;p10"/>
          <p:cNvCxnSpPr/>
          <p:nvPr/>
        </p:nvCxnSpPr>
        <p:spPr>
          <a:xfrm>
            <a:off x="3125788" y="27982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26" name="Google Shape;1726;p10"/>
          <p:cNvCxnSpPr/>
          <p:nvPr/>
        </p:nvCxnSpPr>
        <p:spPr>
          <a:xfrm>
            <a:off x="2833689" y="2798233"/>
            <a:ext cx="292100" cy="0"/>
          </a:xfrm>
          <a:prstGeom prst="straightConnector1">
            <a:avLst/>
          </a:prstGeom>
          <a:noFill/>
          <a:ln cap="flat" cmpd="sng" w="12700">
            <a:solidFill>
              <a:schemeClr val="dk1"/>
            </a:solidFill>
            <a:prstDash val="solid"/>
            <a:round/>
            <a:headEnd len="sm" w="sm" type="none"/>
            <a:tailEnd len="sm" w="sm" type="none"/>
          </a:ln>
        </p:spPr>
      </p:cxnSp>
      <p:cxnSp>
        <p:nvCxnSpPr>
          <p:cNvPr id="1727" name="Google Shape;1727;p10"/>
          <p:cNvCxnSpPr/>
          <p:nvPr/>
        </p:nvCxnSpPr>
        <p:spPr>
          <a:xfrm>
            <a:off x="3651251" y="2798233"/>
            <a:ext cx="289984" cy="0"/>
          </a:xfrm>
          <a:prstGeom prst="straightConnector1">
            <a:avLst/>
          </a:prstGeom>
          <a:noFill/>
          <a:ln cap="flat" cmpd="sng" w="12700">
            <a:solidFill>
              <a:schemeClr val="dk1"/>
            </a:solidFill>
            <a:prstDash val="solid"/>
            <a:round/>
            <a:headEnd len="sm" w="sm" type="none"/>
            <a:tailEnd len="sm" w="sm" type="none"/>
          </a:ln>
        </p:spPr>
      </p:cxnSp>
      <p:cxnSp>
        <p:nvCxnSpPr>
          <p:cNvPr id="1728" name="Google Shape;1728;p10"/>
          <p:cNvCxnSpPr/>
          <p:nvPr/>
        </p:nvCxnSpPr>
        <p:spPr>
          <a:xfrm>
            <a:off x="3941763" y="27982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29" name="Google Shape;1729;p10"/>
          <p:cNvCxnSpPr/>
          <p:nvPr/>
        </p:nvCxnSpPr>
        <p:spPr>
          <a:xfrm rot="10800000">
            <a:off x="3651251" y="2798235"/>
            <a:ext cx="0" cy="783167"/>
          </a:xfrm>
          <a:prstGeom prst="straightConnector1">
            <a:avLst/>
          </a:prstGeom>
          <a:noFill/>
          <a:ln cap="flat" cmpd="sng" w="12700">
            <a:solidFill>
              <a:schemeClr val="dk1"/>
            </a:solidFill>
            <a:prstDash val="solid"/>
            <a:round/>
            <a:headEnd len="sm" w="sm" type="none"/>
            <a:tailEnd len="sm" w="sm" type="none"/>
          </a:ln>
        </p:spPr>
      </p:cxnSp>
      <p:cxnSp>
        <p:nvCxnSpPr>
          <p:cNvPr id="1730" name="Google Shape;1730;p10"/>
          <p:cNvCxnSpPr/>
          <p:nvPr/>
        </p:nvCxnSpPr>
        <p:spPr>
          <a:xfrm>
            <a:off x="5575300" y="2675467"/>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31" name="Google Shape;1731;p10"/>
          <p:cNvCxnSpPr/>
          <p:nvPr/>
        </p:nvCxnSpPr>
        <p:spPr>
          <a:xfrm rot="10800000">
            <a:off x="5283200" y="2675469"/>
            <a:ext cx="0" cy="785284"/>
          </a:xfrm>
          <a:prstGeom prst="straightConnector1">
            <a:avLst/>
          </a:prstGeom>
          <a:noFill/>
          <a:ln cap="flat" cmpd="sng" w="12700">
            <a:solidFill>
              <a:schemeClr val="dk1"/>
            </a:solidFill>
            <a:prstDash val="solid"/>
            <a:round/>
            <a:headEnd len="sm" w="sm" type="none"/>
            <a:tailEnd len="sm" w="sm" type="none"/>
          </a:ln>
        </p:spPr>
      </p:cxnSp>
      <p:cxnSp>
        <p:nvCxnSpPr>
          <p:cNvPr id="1732" name="Google Shape;1732;p10"/>
          <p:cNvCxnSpPr/>
          <p:nvPr/>
        </p:nvCxnSpPr>
        <p:spPr>
          <a:xfrm>
            <a:off x="5283201" y="2675467"/>
            <a:ext cx="292100" cy="0"/>
          </a:xfrm>
          <a:prstGeom prst="straightConnector1">
            <a:avLst/>
          </a:prstGeom>
          <a:noFill/>
          <a:ln cap="flat" cmpd="sng" w="12700">
            <a:solidFill>
              <a:schemeClr val="dk1"/>
            </a:solidFill>
            <a:prstDash val="solid"/>
            <a:round/>
            <a:headEnd len="sm" w="sm" type="none"/>
            <a:tailEnd len="sm" w="sm" type="none"/>
          </a:ln>
        </p:spPr>
      </p:cxnSp>
      <p:cxnSp>
        <p:nvCxnSpPr>
          <p:cNvPr id="1733" name="Google Shape;1733;p10"/>
          <p:cNvCxnSpPr/>
          <p:nvPr/>
        </p:nvCxnSpPr>
        <p:spPr>
          <a:xfrm rot="10800000">
            <a:off x="6100233" y="2692402"/>
            <a:ext cx="0" cy="819151"/>
          </a:xfrm>
          <a:prstGeom prst="straightConnector1">
            <a:avLst/>
          </a:prstGeom>
          <a:noFill/>
          <a:ln cap="flat" cmpd="sng" w="12700">
            <a:solidFill>
              <a:schemeClr val="dk1"/>
            </a:solidFill>
            <a:prstDash val="solid"/>
            <a:round/>
            <a:headEnd len="sm" w="sm" type="none"/>
            <a:tailEnd len="sm" w="sm" type="none"/>
          </a:ln>
        </p:spPr>
      </p:cxnSp>
      <p:cxnSp>
        <p:nvCxnSpPr>
          <p:cNvPr id="1734" name="Google Shape;1734;p10"/>
          <p:cNvCxnSpPr/>
          <p:nvPr/>
        </p:nvCxnSpPr>
        <p:spPr>
          <a:xfrm>
            <a:off x="6100233" y="2692400"/>
            <a:ext cx="289984" cy="0"/>
          </a:xfrm>
          <a:prstGeom prst="straightConnector1">
            <a:avLst/>
          </a:prstGeom>
          <a:noFill/>
          <a:ln cap="flat" cmpd="sng" w="12700">
            <a:solidFill>
              <a:schemeClr val="dk1"/>
            </a:solidFill>
            <a:prstDash val="solid"/>
            <a:round/>
            <a:headEnd len="sm" w="sm" type="none"/>
            <a:tailEnd len="sm" w="sm" type="none"/>
          </a:ln>
        </p:spPr>
      </p:cxnSp>
      <p:cxnSp>
        <p:nvCxnSpPr>
          <p:cNvPr id="1735" name="Google Shape;1735;p10"/>
          <p:cNvCxnSpPr/>
          <p:nvPr/>
        </p:nvCxnSpPr>
        <p:spPr>
          <a:xfrm>
            <a:off x="6391275" y="2692400"/>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36" name="Google Shape;1736;p10"/>
          <p:cNvCxnSpPr/>
          <p:nvPr/>
        </p:nvCxnSpPr>
        <p:spPr>
          <a:xfrm>
            <a:off x="7207251" y="27982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37" name="Google Shape;1737;p10"/>
          <p:cNvCxnSpPr/>
          <p:nvPr/>
        </p:nvCxnSpPr>
        <p:spPr>
          <a:xfrm rot="10800000">
            <a:off x="6915151" y="2798233"/>
            <a:ext cx="0" cy="958851"/>
          </a:xfrm>
          <a:prstGeom prst="straightConnector1">
            <a:avLst/>
          </a:prstGeom>
          <a:noFill/>
          <a:ln cap="flat" cmpd="sng" w="12700">
            <a:solidFill>
              <a:schemeClr val="dk1"/>
            </a:solidFill>
            <a:prstDash val="solid"/>
            <a:round/>
            <a:headEnd len="sm" w="sm" type="none"/>
            <a:tailEnd len="sm" w="sm" type="none"/>
          </a:ln>
        </p:spPr>
      </p:cxnSp>
      <p:cxnSp>
        <p:nvCxnSpPr>
          <p:cNvPr id="1738" name="Google Shape;1738;p10"/>
          <p:cNvCxnSpPr/>
          <p:nvPr/>
        </p:nvCxnSpPr>
        <p:spPr>
          <a:xfrm>
            <a:off x="6915151" y="2798233"/>
            <a:ext cx="292100" cy="0"/>
          </a:xfrm>
          <a:prstGeom prst="straightConnector1">
            <a:avLst/>
          </a:prstGeom>
          <a:noFill/>
          <a:ln cap="flat" cmpd="sng" w="12700">
            <a:solidFill>
              <a:schemeClr val="dk1"/>
            </a:solidFill>
            <a:prstDash val="solid"/>
            <a:round/>
            <a:headEnd len="sm" w="sm" type="none"/>
            <a:tailEnd len="sm" w="sm" type="none"/>
          </a:ln>
        </p:spPr>
      </p:cxnSp>
      <p:cxnSp>
        <p:nvCxnSpPr>
          <p:cNvPr id="1739" name="Google Shape;1739;p10"/>
          <p:cNvCxnSpPr/>
          <p:nvPr/>
        </p:nvCxnSpPr>
        <p:spPr>
          <a:xfrm>
            <a:off x="7731126" y="2815167"/>
            <a:ext cx="292100" cy="0"/>
          </a:xfrm>
          <a:prstGeom prst="straightConnector1">
            <a:avLst/>
          </a:prstGeom>
          <a:noFill/>
          <a:ln cap="flat" cmpd="sng" w="12700">
            <a:solidFill>
              <a:schemeClr val="dk1"/>
            </a:solidFill>
            <a:prstDash val="solid"/>
            <a:round/>
            <a:headEnd len="sm" w="sm" type="none"/>
            <a:tailEnd len="sm" w="sm" type="none"/>
          </a:ln>
        </p:spPr>
      </p:cxnSp>
      <p:cxnSp>
        <p:nvCxnSpPr>
          <p:cNvPr id="1740" name="Google Shape;1740;p10"/>
          <p:cNvCxnSpPr/>
          <p:nvPr/>
        </p:nvCxnSpPr>
        <p:spPr>
          <a:xfrm rot="10800000">
            <a:off x="7731125" y="2815167"/>
            <a:ext cx="0" cy="855133"/>
          </a:xfrm>
          <a:prstGeom prst="straightConnector1">
            <a:avLst/>
          </a:prstGeom>
          <a:noFill/>
          <a:ln cap="flat" cmpd="sng" w="12700">
            <a:solidFill>
              <a:schemeClr val="dk1"/>
            </a:solidFill>
            <a:prstDash val="solid"/>
            <a:round/>
            <a:headEnd len="sm" w="sm" type="none"/>
            <a:tailEnd len="sm" w="sm" type="none"/>
          </a:ln>
        </p:spPr>
      </p:cxnSp>
      <p:cxnSp>
        <p:nvCxnSpPr>
          <p:cNvPr id="1741" name="Google Shape;1741;p10"/>
          <p:cNvCxnSpPr/>
          <p:nvPr/>
        </p:nvCxnSpPr>
        <p:spPr>
          <a:xfrm>
            <a:off x="8023225" y="2815167"/>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42" name="Google Shape;1742;p10"/>
          <p:cNvCxnSpPr/>
          <p:nvPr/>
        </p:nvCxnSpPr>
        <p:spPr>
          <a:xfrm rot="10800000">
            <a:off x="8549217" y="3164420"/>
            <a:ext cx="0" cy="522817"/>
          </a:xfrm>
          <a:prstGeom prst="straightConnector1">
            <a:avLst/>
          </a:prstGeom>
          <a:noFill/>
          <a:ln cap="flat" cmpd="sng" w="12700">
            <a:solidFill>
              <a:schemeClr val="dk1"/>
            </a:solidFill>
            <a:prstDash val="solid"/>
            <a:round/>
            <a:headEnd len="sm" w="sm" type="none"/>
            <a:tailEnd len="sm" w="sm" type="none"/>
          </a:ln>
        </p:spPr>
      </p:cxnSp>
      <p:cxnSp>
        <p:nvCxnSpPr>
          <p:cNvPr id="1743" name="Google Shape;1743;p10"/>
          <p:cNvCxnSpPr/>
          <p:nvPr/>
        </p:nvCxnSpPr>
        <p:spPr>
          <a:xfrm>
            <a:off x="8839200" y="3164418"/>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44" name="Google Shape;1744;p10"/>
          <p:cNvCxnSpPr/>
          <p:nvPr/>
        </p:nvCxnSpPr>
        <p:spPr>
          <a:xfrm>
            <a:off x="8549217" y="3164417"/>
            <a:ext cx="289984" cy="0"/>
          </a:xfrm>
          <a:prstGeom prst="straightConnector1">
            <a:avLst/>
          </a:prstGeom>
          <a:noFill/>
          <a:ln cap="flat" cmpd="sng" w="12700">
            <a:solidFill>
              <a:schemeClr val="dk1"/>
            </a:solidFill>
            <a:prstDash val="solid"/>
            <a:round/>
            <a:headEnd len="sm" w="sm" type="none"/>
            <a:tailEnd len="sm" w="sm" type="none"/>
          </a:ln>
        </p:spPr>
      </p:cxnSp>
      <p:cxnSp>
        <p:nvCxnSpPr>
          <p:cNvPr id="1745" name="Google Shape;1745;p10"/>
          <p:cNvCxnSpPr/>
          <p:nvPr/>
        </p:nvCxnSpPr>
        <p:spPr>
          <a:xfrm>
            <a:off x="10181167" y="3253317"/>
            <a:ext cx="289984" cy="0"/>
          </a:xfrm>
          <a:prstGeom prst="straightConnector1">
            <a:avLst/>
          </a:prstGeom>
          <a:noFill/>
          <a:ln cap="flat" cmpd="sng" w="12700">
            <a:solidFill>
              <a:schemeClr val="dk1"/>
            </a:solidFill>
            <a:prstDash val="solid"/>
            <a:round/>
            <a:headEnd len="sm" w="sm" type="none"/>
            <a:tailEnd len="sm" w="sm" type="none"/>
          </a:ln>
        </p:spPr>
      </p:cxnSp>
      <p:cxnSp>
        <p:nvCxnSpPr>
          <p:cNvPr id="1746" name="Google Shape;1746;p10"/>
          <p:cNvCxnSpPr/>
          <p:nvPr/>
        </p:nvCxnSpPr>
        <p:spPr>
          <a:xfrm>
            <a:off x="10471151" y="3253318"/>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47" name="Google Shape;1747;p10"/>
          <p:cNvCxnSpPr/>
          <p:nvPr/>
        </p:nvCxnSpPr>
        <p:spPr>
          <a:xfrm rot="10800000">
            <a:off x="10180639" y="3253319"/>
            <a:ext cx="0" cy="749300"/>
          </a:xfrm>
          <a:prstGeom prst="straightConnector1">
            <a:avLst/>
          </a:prstGeom>
          <a:noFill/>
          <a:ln cap="flat" cmpd="sng" w="12700">
            <a:solidFill>
              <a:schemeClr val="dk1"/>
            </a:solidFill>
            <a:prstDash val="solid"/>
            <a:round/>
            <a:headEnd len="sm" w="sm" type="none"/>
            <a:tailEnd len="sm" w="sm" type="none"/>
          </a:ln>
        </p:spPr>
      </p:cxnSp>
      <p:cxnSp>
        <p:nvCxnSpPr>
          <p:cNvPr id="1748" name="Google Shape;1748;p10"/>
          <p:cNvCxnSpPr/>
          <p:nvPr/>
        </p:nvCxnSpPr>
        <p:spPr>
          <a:xfrm rot="10800000">
            <a:off x="10996613" y="3496733"/>
            <a:ext cx="0" cy="838200"/>
          </a:xfrm>
          <a:prstGeom prst="straightConnector1">
            <a:avLst/>
          </a:prstGeom>
          <a:noFill/>
          <a:ln cap="flat" cmpd="sng" w="12700">
            <a:solidFill>
              <a:schemeClr val="dk1"/>
            </a:solidFill>
            <a:prstDash val="solid"/>
            <a:round/>
            <a:headEnd len="sm" w="sm" type="none"/>
            <a:tailEnd len="sm" w="sm" type="none"/>
          </a:ln>
        </p:spPr>
      </p:cxnSp>
      <p:cxnSp>
        <p:nvCxnSpPr>
          <p:cNvPr id="1749" name="Google Shape;1749;p10"/>
          <p:cNvCxnSpPr/>
          <p:nvPr/>
        </p:nvCxnSpPr>
        <p:spPr>
          <a:xfrm>
            <a:off x="11288713" y="34967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750" name="Google Shape;1750;p10"/>
          <p:cNvCxnSpPr/>
          <p:nvPr/>
        </p:nvCxnSpPr>
        <p:spPr>
          <a:xfrm>
            <a:off x="10996614" y="3496733"/>
            <a:ext cx="292100" cy="0"/>
          </a:xfrm>
          <a:prstGeom prst="straightConnector1">
            <a:avLst/>
          </a:prstGeom>
          <a:noFill/>
          <a:ln cap="flat" cmpd="sng" w="12700">
            <a:solidFill>
              <a:schemeClr val="dk1"/>
            </a:solidFill>
            <a:prstDash val="solid"/>
            <a:round/>
            <a:headEnd len="sm" w="sm" type="none"/>
            <a:tailEnd len="sm" w="sm" type="none"/>
          </a:ln>
        </p:spPr>
      </p:cxnSp>
      <p:sp>
        <p:nvSpPr>
          <p:cNvPr id="1751" name="Google Shape;1751;p10"/>
          <p:cNvSpPr txBox="1"/>
          <p:nvPr/>
        </p:nvSpPr>
        <p:spPr>
          <a:xfrm>
            <a:off x="1767418" y="5071533"/>
            <a:ext cx="791633"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Info about pregnancy danger signs</a:t>
            </a:r>
            <a:endParaRPr b="0" i="0" sz="1200" u="none" cap="none" strike="noStrike">
              <a:solidFill>
                <a:srgbClr val="00558F"/>
              </a:solidFill>
              <a:latin typeface="Calibri"/>
              <a:ea typeface="Calibri"/>
              <a:cs typeface="Calibri"/>
              <a:sym typeface="Calibri"/>
            </a:endParaRPr>
          </a:p>
        </p:txBody>
      </p:sp>
      <p:sp>
        <p:nvSpPr>
          <p:cNvPr id="1752" name="Google Shape;1752;p10"/>
          <p:cNvSpPr txBox="1"/>
          <p:nvPr/>
        </p:nvSpPr>
        <p:spPr>
          <a:xfrm>
            <a:off x="7550151" y="5071533"/>
            <a:ext cx="658284"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Felt supported (Always)</a:t>
            </a:r>
            <a:endParaRPr b="0" i="0" sz="1200" u="none" cap="none" strike="noStrike">
              <a:solidFill>
                <a:srgbClr val="00558F"/>
              </a:solidFill>
              <a:latin typeface="Calibri"/>
              <a:ea typeface="Calibri"/>
              <a:cs typeface="Calibri"/>
              <a:sym typeface="Calibri"/>
            </a:endParaRPr>
          </a:p>
        </p:txBody>
      </p:sp>
      <p:sp>
        <p:nvSpPr>
          <p:cNvPr id="1753" name="Google Shape;1753;p10"/>
          <p:cNvSpPr txBox="1"/>
          <p:nvPr/>
        </p:nvSpPr>
        <p:spPr>
          <a:xfrm>
            <a:off x="5869518" y="5071533"/>
            <a:ext cx="751417"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Treated with dignity and respect</a:t>
            </a:r>
            <a:endParaRPr b="0" i="0" sz="1200" u="none" cap="none" strike="noStrike">
              <a:solidFill>
                <a:srgbClr val="00558F"/>
              </a:solidFill>
              <a:latin typeface="Calibri"/>
              <a:ea typeface="Calibri"/>
              <a:cs typeface="Calibri"/>
              <a:sym typeface="Calibri"/>
            </a:endParaRPr>
          </a:p>
        </p:txBody>
      </p:sp>
      <p:sp>
        <p:nvSpPr>
          <p:cNvPr id="1754" name="Google Shape;1754;p10"/>
          <p:cNvSpPr txBox="1"/>
          <p:nvPr/>
        </p:nvSpPr>
        <p:spPr>
          <a:xfrm>
            <a:off x="5046134" y="5071535"/>
            <a:ext cx="768351" cy="201084"/>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Satisfaction </a:t>
            </a:r>
            <a:endParaRPr b="0" i="0" sz="1200" u="none" cap="none" strike="noStrike">
              <a:solidFill>
                <a:srgbClr val="00558F"/>
              </a:solidFill>
              <a:latin typeface="Calibri"/>
              <a:ea typeface="Calibri"/>
              <a:cs typeface="Calibri"/>
              <a:sym typeface="Calibri"/>
            </a:endParaRPr>
          </a:p>
        </p:txBody>
      </p:sp>
      <p:sp>
        <p:nvSpPr>
          <p:cNvPr id="1755" name="Google Shape;1755;p10"/>
          <p:cNvSpPr txBox="1"/>
          <p:nvPr/>
        </p:nvSpPr>
        <p:spPr>
          <a:xfrm>
            <a:off x="6711952" y="5071533"/>
            <a:ext cx="700617"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Positive delivery experience</a:t>
            </a:r>
            <a:endParaRPr b="0" i="0" sz="1200" u="none" cap="none" strike="noStrike">
              <a:solidFill>
                <a:srgbClr val="00558F"/>
              </a:solidFill>
              <a:latin typeface="Calibri"/>
              <a:ea typeface="Calibri"/>
              <a:cs typeface="Calibri"/>
              <a:sym typeface="Calibri"/>
            </a:endParaRPr>
          </a:p>
        </p:txBody>
      </p:sp>
      <p:sp>
        <p:nvSpPr>
          <p:cNvPr id="1756" name="Google Shape;1756;p10"/>
          <p:cNvSpPr txBox="1"/>
          <p:nvPr/>
        </p:nvSpPr>
        <p:spPr>
          <a:xfrm>
            <a:off x="2584452" y="5071533"/>
            <a:ext cx="791633"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Info about post partum danger signs</a:t>
            </a:r>
            <a:endParaRPr b="0" i="0" sz="1200" u="none" cap="none" strike="noStrike">
              <a:solidFill>
                <a:srgbClr val="00558F"/>
              </a:solidFill>
              <a:latin typeface="Calibri"/>
              <a:ea typeface="Calibri"/>
              <a:cs typeface="Calibri"/>
              <a:sym typeface="Calibri"/>
            </a:endParaRPr>
          </a:p>
        </p:txBody>
      </p:sp>
      <p:sp>
        <p:nvSpPr>
          <p:cNvPr id="1757" name="Google Shape;1757;p10"/>
          <p:cNvSpPr txBox="1"/>
          <p:nvPr/>
        </p:nvSpPr>
        <p:spPr>
          <a:xfrm>
            <a:off x="1018117" y="5071533"/>
            <a:ext cx="660400"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Info about delivery signs</a:t>
            </a:r>
            <a:endParaRPr b="0" i="0" sz="1200" u="none" cap="none" strike="noStrike">
              <a:solidFill>
                <a:srgbClr val="00558F"/>
              </a:solidFill>
              <a:latin typeface="Calibri"/>
              <a:ea typeface="Calibri"/>
              <a:cs typeface="Calibri"/>
              <a:sym typeface="Calibri"/>
            </a:endParaRPr>
          </a:p>
        </p:txBody>
      </p:sp>
      <p:sp>
        <p:nvSpPr>
          <p:cNvPr id="1758" name="Google Shape;1758;p10"/>
          <p:cNvSpPr txBox="1"/>
          <p:nvPr/>
        </p:nvSpPr>
        <p:spPr>
          <a:xfrm>
            <a:off x="3464984" y="5071533"/>
            <a:ext cx="660400"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Info about breast feeding</a:t>
            </a:r>
            <a:endParaRPr b="0" i="0" sz="1200" u="none" cap="none" strike="noStrike">
              <a:solidFill>
                <a:srgbClr val="00558F"/>
              </a:solidFill>
              <a:latin typeface="Calibri"/>
              <a:ea typeface="Calibri"/>
              <a:cs typeface="Calibri"/>
              <a:sym typeface="Calibri"/>
            </a:endParaRPr>
          </a:p>
        </p:txBody>
      </p:sp>
      <p:sp>
        <p:nvSpPr>
          <p:cNvPr id="1759" name="Google Shape;1759;p10"/>
          <p:cNvSpPr txBox="1"/>
          <p:nvPr/>
        </p:nvSpPr>
        <p:spPr>
          <a:xfrm>
            <a:off x="10873318" y="5071533"/>
            <a:ext cx="539751"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Average for poor mothers</a:t>
            </a:r>
            <a:endParaRPr b="0" i="0" sz="1200" u="none" cap="none" strike="noStrike">
              <a:solidFill>
                <a:srgbClr val="00558F"/>
              </a:solidFill>
              <a:latin typeface="Calibri"/>
              <a:ea typeface="Calibri"/>
              <a:cs typeface="Calibri"/>
              <a:sym typeface="Calibri"/>
            </a:endParaRPr>
          </a:p>
        </p:txBody>
      </p:sp>
      <p:sp>
        <p:nvSpPr>
          <p:cNvPr id="1760" name="Google Shape;1760;p10"/>
          <p:cNvSpPr txBox="1"/>
          <p:nvPr/>
        </p:nvSpPr>
        <p:spPr>
          <a:xfrm>
            <a:off x="9956799" y="5071533"/>
            <a:ext cx="738717"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Average for High-Risk mothers</a:t>
            </a:r>
            <a:endParaRPr b="0" i="0" sz="1200" u="none" cap="none" strike="noStrike">
              <a:solidFill>
                <a:srgbClr val="00558F"/>
              </a:solidFill>
              <a:latin typeface="Calibri"/>
              <a:ea typeface="Calibri"/>
              <a:cs typeface="Calibri"/>
              <a:sym typeface="Calibri"/>
            </a:endParaRPr>
          </a:p>
        </p:txBody>
      </p:sp>
      <p:sp>
        <p:nvSpPr>
          <p:cNvPr id="1761" name="Google Shape;1761;p10"/>
          <p:cNvSpPr txBox="1"/>
          <p:nvPr/>
        </p:nvSpPr>
        <p:spPr>
          <a:xfrm>
            <a:off x="8299450" y="5071533"/>
            <a:ext cx="789517" cy="603251"/>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Challenges breast feeding (No)</a:t>
            </a:r>
            <a:endParaRPr b="0" i="0" sz="1200" u="none" cap="none" strike="noStrike">
              <a:solidFill>
                <a:srgbClr val="00558F"/>
              </a:solidFill>
              <a:latin typeface="Calibri"/>
              <a:ea typeface="Calibri"/>
              <a:cs typeface="Calibri"/>
              <a:sym typeface="Calibri"/>
            </a:endParaRPr>
          </a:p>
        </p:txBody>
      </p:sp>
      <p:sp>
        <p:nvSpPr>
          <p:cNvPr id="1762" name="Google Shape;1762;p10"/>
          <p:cNvSpPr/>
          <p:nvPr/>
        </p:nvSpPr>
        <p:spPr>
          <a:xfrm>
            <a:off x="1109134" y="253365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+38%</a:t>
            </a:r>
            <a:endParaRPr b="1" i="0" sz="1200" u="none" cap="none" strike="noStrike">
              <a:solidFill>
                <a:srgbClr val="00558F"/>
              </a:solidFill>
              <a:latin typeface="Calibri"/>
              <a:ea typeface="Calibri"/>
              <a:cs typeface="Calibri"/>
              <a:sym typeface="Calibri"/>
            </a:endParaRPr>
          </a:p>
        </p:txBody>
      </p:sp>
      <p:sp>
        <p:nvSpPr>
          <p:cNvPr id="1763" name="Google Shape;1763;p10"/>
          <p:cNvSpPr/>
          <p:nvPr/>
        </p:nvSpPr>
        <p:spPr>
          <a:xfrm>
            <a:off x="1924051" y="2586567"/>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+34%</a:t>
            </a:r>
            <a:endParaRPr b="1" i="0" sz="1200" u="none" cap="none" strike="noStrike">
              <a:solidFill>
                <a:srgbClr val="00558F"/>
              </a:solidFill>
              <a:latin typeface="Calibri"/>
              <a:ea typeface="Calibri"/>
              <a:cs typeface="Calibri"/>
              <a:sym typeface="Calibri"/>
            </a:endParaRPr>
          </a:p>
        </p:txBody>
      </p:sp>
      <p:sp>
        <p:nvSpPr>
          <p:cNvPr id="1764" name="Google Shape;1764;p10"/>
          <p:cNvSpPr/>
          <p:nvPr/>
        </p:nvSpPr>
        <p:spPr>
          <a:xfrm>
            <a:off x="2741085" y="2656418"/>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+50%</a:t>
            </a:r>
            <a:endParaRPr b="1" i="0" sz="1200" u="none" cap="none" strike="noStrike">
              <a:solidFill>
                <a:srgbClr val="00558F"/>
              </a:solidFill>
              <a:latin typeface="Calibri"/>
              <a:ea typeface="Calibri"/>
              <a:cs typeface="Calibri"/>
              <a:sym typeface="Calibri"/>
            </a:endParaRPr>
          </a:p>
        </p:txBody>
      </p:sp>
      <p:sp>
        <p:nvSpPr>
          <p:cNvPr id="1765" name="Google Shape;1765;p10"/>
          <p:cNvSpPr/>
          <p:nvPr/>
        </p:nvSpPr>
        <p:spPr>
          <a:xfrm>
            <a:off x="3556001" y="2656418"/>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+40%</a:t>
            </a:r>
            <a:endParaRPr b="1" i="0" sz="1200" u="none" cap="none" strike="noStrike">
              <a:solidFill>
                <a:srgbClr val="00558F"/>
              </a:solidFill>
              <a:latin typeface="Calibri"/>
              <a:ea typeface="Calibri"/>
              <a:cs typeface="Calibri"/>
              <a:sym typeface="Calibri"/>
            </a:endParaRPr>
          </a:p>
        </p:txBody>
      </p:sp>
      <p:sp>
        <p:nvSpPr>
          <p:cNvPr id="1766" name="Google Shape;1766;p10"/>
          <p:cNvSpPr/>
          <p:nvPr/>
        </p:nvSpPr>
        <p:spPr>
          <a:xfrm>
            <a:off x="5190067" y="253365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+36%</a:t>
            </a:r>
            <a:endParaRPr b="1" i="0" sz="1200" u="none" cap="none" strike="noStrike">
              <a:solidFill>
                <a:srgbClr val="00558F"/>
              </a:solidFill>
              <a:latin typeface="Calibri"/>
              <a:ea typeface="Calibri"/>
              <a:cs typeface="Calibri"/>
              <a:sym typeface="Calibri"/>
            </a:endParaRPr>
          </a:p>
        </p:txBody>
      </p:sp>
      <p:sp>
        <p:nvSpPr>
          <p:cNvPr id="1767" name="Google Shape;1767;p10"/>
          <p:cNvSpPr/>
          <p:nvPr/>
        </p:nvSpPr>
        <p:spPr>
          <a:xfrm>
            <a:off x="6004985" y="2550585"/>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+41%</a:t>
            </a:r>
            <a:endParaRPr b="1" i="0" sz="1200" u="none" cap="none" strike="noStrike">
              <a:solidFill>
                <a:srgbClr val="00558F"/>
              </a:solidFill>
              <a:latin typeface="Calibri"/>
              <a:ea typeface="Calibri"/>
              <a:cs typeface="Calibri"/>
              <a:sym typeface="Calibri"/>
            </a:endParaRPr>
          </a:p>
        </p:txBody>
      </p:sp>
      <p:sp>
        <p:nvSpPr>
          <p:cNvPr id="1768" name="Google Shape;1768;p10"/>
          <p:cNvSpPr/>
          <p:nvPr/>
        </p:nvSpPr>
        <p:spPr>
          <a:xfrm>
            <a:off x="6822018" y="2656418"/>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+67%</a:t>
            </a:r>
            <a:endParaRPr b="1" i="0" sz="1200" u="none" cap="none" strike="noStrike">
              <a:solidFill>
                <a:srgbClr val="00558F"/>
              </a:solidFill>
              <a:latin typeface="Calibri"/>
              <a:ea typeface="Calibri"/>
              <a:cs typeface="Calibri"/>
              <a:sym typeface="Calibri"/>
            </a:endParaRPr>
          </a:p>
        </p:txBody>
      </p:sp>
      <p:sp>
        <p:nvSpPr>
          <p:cNvPr id="1769" name="Google Shape;1769;p10"/>
          <p:cNvSpPr/>
          <p:nvPr/>
        </p:nvSpPr>
        <p:spPr>
          <a:xfrm>
            <a:off x="7639051" y="267335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+51%</a:t>
            </a:r>
            <a:endParaRPr b="1" i="0" sz="1200" u="none" cap="none" strike="noStrike">
              <a:solidFill>
                <a:srgbClr val="00558F"/>
              </a:solidFill>
              <a:latin typeface="Calibri"/>
              <a:ea typeface="Calibri"/>
              <a:cs typeface="Calibri"/>
              <a:sym typeface="Calibri"/>
            </a:endParaRPr>
          </a:p>
        </p:txBody>
      </p:sp>
      <p:sp>
        <p:nvSpPr>
          <p:cNvPr id="1770" name="Google Shape;1770;p10"/>
          <p:cNvSpPr/>
          <p:nvPr/>
        </p:nvSpPr>
        <p:spPr>
          <a:xfrm>
            <a:off x="8453967" y="302260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+18%</a:t>
            </a:r>
            <a:endParaRPr b="1" i="0" sz="1200" u="none" cap="none" strike="noStrike">
              <a:solidFill>
                <a:srgbClr val="00558F"/>
              </a:solidFill>
              <a:latin typeface="Calibri"/>
              <a:ea typeface="Calibri"/>
              <a:cs typeface="Calibri"/>
              <a:sym typeface="Calibri"/>
            </a:endParaRPr>
          </a:p>
        </p:txBody>
      </p:sp>
      <p:sp>
        <p:nvSpPr>
          <p:cNvPr id="1771" name="Google Shape;1771;p10"/>
          <p:cNvSpPr/>
          <p:nvPr/>
        </p:nvSpPr>
        <p:spPr>
          <a:xfrm>
            <a:off x="10085918" y="311150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+61%</a:t>
            </a:r>
            <a:endParaRPr b="1" i="0" sz="1200" u="none" cap="none" strike="noStrike">
              <a:solidFill>
                <a:srgbClr val="00558F"/>
              </a:solidFill>
              <a:latin typeface="Calibri"/>
              <a:ea typeface="Calibri"/>
              <a:cs typeface="Calibri"/>
              <a:sym typeface="Calibri"/>
            </a:endParaRPr>
          </a:p>
        </p:txBody>
      </p:sp>
      <p:sp>
        <p:nvSpPr>
          <p:cNvPr id="1772" name="Google Shape;1772;p10"/>
          <p:cNvSpPr/>
          <p:nvPr/>
        </p:nvSpPr>
        <p:spPr>
          <a:xfrm>
            <a:off x="10847918" y="3354918"/>
            <a:ext cx="588433"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+147%</a:t>
            </a:r>
            <a:endParaRPr b="1" i="0" sz="1200" u="none" cap="none" strike="noStrike">
              <a:solidFill>
                <a:srgbClr val="00558F"/>
              </a:solidFill>
              <a:latin typeface="Calibri"/>
              <a:ea typeface="Calibri"/>
              <a:cs typeface="Calibri"/>
              <a:sym typeface="Calibri"/>
            </a:endParaRPr>
          </a:p>
        </p:txBody>
      </p:sp>
      <p:sp>
        <p:nvSpPr>
          <p:cNvPr id="1773" name="Google Shape;1773;p10"/>
          <p:cNvSpPr/>
          <p:nvPr/>
        </p:nvSpPr>
        <p:spPr>
          <a:xfrm>
            <a:off x="425451" y="6193367"/>
            <a:ext cx="213784" cy="160867"/>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774" name="Google Shape;1774;p10"/>
          <p:cNvSpPr/>
          <p:nvPr/>
        </p:nvSpPr>
        <p:spPr>
          <a:xfrm>
            <a:off x="425451" y="5924551"/>
            <a:ext cx="213784" cy="16086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775" name="Google Shape;1775;p10"/>
          <p:cNvSpPr txBox="1"/>
          <p:nvPr/>
        </p:nvSpPr>
        <p:spPr>
          <a:xfrm>
            <a:off x="706967" y="6174318"/>
            <a:ext cx="615951" cy="201084"/>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MomCare</a:t>
            </a:r>
            <a:endParaRPr b="0" i="0" sz="1200" u="none" cap="none" strike="noStrike">
              <a:solidFill>
                <a:srgbClr val="00558F"/>
              </a:solidFill>
              <a:latin typeface="Calibri"/>
              <a:ea typeface="Calibri"/>
              <a:cs typeface="Calibri"/>
              <a:sym typeface="Calibri"/>
            </a:endParaRPr>
          </a:p>
        </p:txBody>
      </p:sp>
      <p:sp>
        <p:nvSpPr>
          <p:cNvPr id="1776" name="Google Shape;1776;p10"/>
          <p:cNvSpPr txBox="1"/>
          <p:nvPr/>
        </p:nvSpPr>
        <p:spPr>
          <a:xfrm>
            <a:off x="706967" y="5905502"/>
            <a:ext cx="1037167" cy="201084"/>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Outside network</a:t>
            </a:r>
            <a:endParaRPr b="0" i="0" sz="1200" u="none" cap="none" strike="noStrike">
              <a:solidFill>
                <a:srgbClr val="00558F"/>
              </a:solidFill>
              <a:latin typeface="Calibri"/>
              <a:ea typeface="Calibri"/>
              <a:cs typeface="Calibri"/>
              <a:sym typeface="Calibri"/>
            </a:endParaRPr>
          </a:p>
        </p:txBody>
      </p:sp>
      <p:sp>
        <p:nvSpPr>
          <p:cNvPr id="1777" name="Google Shape;1777;p10"/>
          <p:cNvSpPr txBox="1"/>
          <p:nvPr/>
        </p:nvSpPr>
        <p:spPr>
          <a:xfrm>
            <a:off x="122234" y="6530975"/>
            <a:ext cx="11863199" cy="31027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800"/>
              <a:buFont typeface="Calibri"/>
              <a:buNone/>
            </a:pPr>
            <a:r>
              <a:rPr b="0" i="0" lang="en-US" sz="800" u="none" cap="none" strike="noStrike">
                <a:solidFill>
                  <a:srgbClr val="00558F"/>
                </a:solidFill>
                <a:latin typeface="Calibri"/>
                <a:ea typeface="Calibri"/>
                <a:cs typeface="Calibri"/>
                <a:sym typeface="Calibri"/>
              </a:rPr>
              <a:t>1. Source: Structured third-party telephone interviews, % answering question with ‘YES’ or score 4-5 out of 5;  n= 3.837 ‘finished’ pregnancy journeys (20 weeks after delivery) of cohorts in Nariobi starting between November 2017 and November 2021. Participants in Western Kenya showing similar improvements (but measurements available only over shorter period of time due to roll-out schedule)</a:t>
            </a:r>
            <a:endParaRPr/>
          </a:p>
        </p:txBody>
      </p:sp>
      <p:sp>
        <p:nvSpPr>
          <p:cNvPr id="1778" name="Google Shape;1778;p10"/>
          <p:cNvSpPr txBox="1"/>
          <p:nvPr/>
        </p:nvSpPr>
        <p:spPr>
          <a:xfrm>
            <a:off x="1043782" y="1797373"/>
            <a:ext cx="3087687" cy="303416"/>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600"/>
              <a:buFont typeface="Calibri"/>
              <a:buNone/>
            </a:pPr>
            <a:r>
              <a:rPr b="1" i="1" lang="en-US" sz="1600" u="none" cap="none" strike="noStrike">
                <a:solidFill>
                  <a:srgbClr val="00558F"/>
                </a:solidFill>
                <a:latin typeface="Calibri"/>
                <a:ea typeface="Calibri"/>
                <a:cs typeface="Calibri"/>
                <a:sym typeface="Calibri"/>
              </a:rPr>
              <a:t>Empowerment</a:t>
            </a:r>
            <a:endParaRPr/>
          </a:p>
        </p:txBody>
      </p:sp>
      <p:sp>
        <p:nvSpPr>
          <p:cNvPr id="1779" name="Google Shape;1779;p10"/>
          <p:cNvSpPr txBox="1"/>
          <p:nvPr/>
        </p:nvSpPr>
        <p:spPr>
          <a:xfrm>
            <a:off x="5224465" y="1786327"/>
            <a:ext cx="3087687" cy="303416"/>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600"/>
              <a:buFont typeface="Calibri"/>
              <a:buNone/>
            </a:pPr>
            <a:r>
              <a:rPr b="1" i="1" lang="en-US" sz="1600" u="none" cap="none" strike="noStrike">
                <a:solidFill>
                  <a:srgbClr val="00558F"/>
                </a:solidFill>
                <a:latin typeface="Calibri"/>
                <a:ea typeface="Calibri"/>
                <a:cs typeface="Calibri"/>
                <a:sym typeface="Calibri"/>
              </a:rPr>
              <a:t>Experience / outcomes</a:t>
            </a:r>
            <a:endParaRPr/>
          </a:p>
        </p:txBody>
      </p:sp>
      <p:sp>
        <p:nvSpPr>
          <p:cNvPr id="1780" name="Google Shape;1780;p10"/>
          <p:cNvSpPr txBox="1"/>
          <p:nvPr/>
        </p:nvSpPr>
        <p:spPr>
          <a:xfrm>
            <a:off x="9482789" y="1786327"/>
            <a:ext cx="2502643" cy="303416"/>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600"/>
              <a:buFont typeface="Calibri"/>
              <a:buNone/>
            </a:pPr>
            <a:r>
              <a:rPr b="1" i="1" lang="en-US" sz="1600" u="none" cap="none" strike="noStrike">
                <a:solidFill>
                  <a:srgbClr val="00558F"/>
                </a:solidFill>
                <a:latin typeface="Calibri"/>
                <a:ea typeface="Calibri"/>
                <a:cs typeface="Calibri"/>
                <a:sym typeface="Calibri"/>
              </a:rPr>
              <a:t>Vulnerable groups</a:t>
            </a:r>
            <a:endParaRPr/>
          </a:p>
        </p:txBody>
      </p:sp>
      <p:sp>
        <p:nvSpPr>
          <p:cNvPr id="1781" name="Google Shape;1781;p10"/>
          <p:cNvSpPr txBox="1"/>
          <p:nvPr/>
        </p:nvSpPr>
        <p:spPr>
          <a:xfrm>
            <a:off x="38423" y="3659190"/>
            <a:ext cx="901055" cy="545534"/>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Calibri"/>
              <a:buNone/>
            </a:pPr>
            <a:r>
              <a:rPr b="1" i="1" lang="en-US" sz="1000" u="none" cap="none" strike="noStrike">
                <a:solidFill>
                  <a:srgbClr val="00558F"/>
                </a:solidFill>
                <a:latin typeface="Calibri"/>
                <a:ea typeface="Calibri"/>
                <a:cs typeface="Calibri"/>
                <a:sym typeface="Calibri"/>
              </a:rPr>
              <a:t>% of responses positive</a:t>
            </a:r>
            <a:r>
              <a:rPr b="1" baseline="30000" i="1" lang="en-US" sz="1000" u="none" cap="none" strike="noStrike">
                <a:solidFill>
                  <a:srgbClr val="00558F"/>
                </a:solidFill>
                <a:latin typeface="Calibri"/>
                <a:ea typeface="Calibri"/>
                <a:cs typeface="Calibri"/>
                <a:sym typeface="Calibri"/>
              </a:rPr>
              <a:t>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11"/>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p>
            <a:pPr indent="0" lvl="0" marL="0" rtl="0" algn="l">
              <a:spcBef>
                <a:spcPts val="0"/>
              </a:spcBef>
              <a:spcAft>
                <a:spcPts val="0"/>
              </a:spcAft>
              <a:buNone/>
            </a:pPr>
            <a:r>
              <a:rPr lang="en-US"/>
              <a:t>MomCare journeys improve over time; its critical to unravel the key drivers</a:t>
            </a:r>
            <a:endParaRPr/>
          </a:p>
        </p:txBody>
      </p:sp>
      <p:sp>
        <p:nvSpPr>
          <p:cNvPr id="1787" name="Google Shape;1787;p11"/>
          <p:cNvSpPr/>
          <p:nvPr/>
        </p:nvSpPr>
        <p:spPr>
          <a:xfrm>
            <a:off x="8367567" y="1956447"/>
            <a:ext cx="3500772" cy="4308240"/>
          </a:xfrm>
          <a:prstGeom prst="wedgeRectCallout">
            <a:avLst>
              <a:gd fmla="val -58409" name="adj1"/>
              <a:gd fmla="val -20217" name="adj2"/>
            </a:avLst>
          </a:prstGeom>
          <a:solidFill>
            <a:srgbClr val="C6DB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2060"/>
              </a:buClr>
              <a:buSzPts val="1600"/>
              <a:buFont typeface="Calibri"/>
              <a:buNone/>
            </a:pPr>
            <a:r>
              <a:rPr b="1" i="0" lang="en-US" sz="1600" u="none" cap="none" strike="noStrike">
                <a:solidFill>
                  <a:srgbClr val="002060"/>
                </a:solidFill>
                <a:latin typeface="Calibri"/>
                <a:ea typeface="Calibri"/>
                <a:cs typeface="Calibri"/>
                <a:sym typeface="Calibri"/>
              </a:rPr>
              <a:t>Key drivers</a:t>
            </a:r>
            <a:endParaRPr/>
          </a:p>
          <a:p>
            <a:pPr indent="0" lvl="0" marL="0" marR="0" rtl="0" algn="l">
              <a:lnSpc>
                <a:spcPct val="100000"/>
              </a:lnSpc>
              <a:spcBef>
                <a:spcPts val="0"/>
              </a:spcBef>
              <a:spcAft>
                <a:spcPts val="0"/>
              </a:spcAft>
              <a:buClr>
                <a:schemeClr val="lt1"/>
              </a:buClr>
              <a:buSzPts val="1600"/>
              <a:buFont typeface="Calibri"/>
              <a:buNone/>
            </a:pPr>
            <a:r>
              <a:t/>
            </a:r>
            <a:endParaRPr b="1" i="0" sz="1600" u="none" cap="none" strike="noStrike">
              <a:solidFill>
                <a:srgbClr val="002060"/>
              </a:solidFill>
              <a:latin typeface="Calibri"/>
              <a:ea typeface="Calibri"/>
              <a:cs typeface="Calibri"/>
              <a:sym typeface="Calibri"/>
            </a:endParaRPr>
          </a:p>
          <a:p>
            <a:pPr indent="-228589" lvl="0" marL="228589" marR="0" rtl="0" algn="l">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Learning curve </a:t>
            </a:r>
            <a:r>
              <a:rPr b="0" i="0" lang="en-US" sz="1600" u="none" cap="none" strike="noStrike">
                <a:solidFill>
                  <a:srgbClr val="002060"/>
                </a:solidFill>
                <a:latin typeface="Calibri"/>
                <a:ea typeface="Calibri"/>
                <a:cs typeface="Calibri"/>
                <a:sym typeface="Calibri"/>
              </a:rPr>
              <a:t>per clinic (takes time to improve)</a:t>
            </a:r>
            <a:endParaRPr/>
          </a:p>
          <a:p>
            <a:pPr indent="-228589" lvl="0" marL="228589"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Case mix of </a:t>
            </a:r>
            <a:r>
              <a:rPr b="1" i="0" lang="en-US" sz="1600" u="none" cap="none" strike="noStrike">
                <a:solidFill>
                  <a:srgbClr val="002060"/>
                </a:solidFill>
                <a:latin typeface="Calibri"/>
                <a:ea typeface="Calibri"/>
                <a:cs typeface="Calibri"/>
                <a:sym typeface="Calibri"/>
              </a:rPr>
              <a:t>new enrollments </a:t>
            </a:r>
            <a:endParaRPr/>
          </a:p>
          <a:p>
            <a:pPr indent="-228589" lvl="1" marL="838174"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Baseline low in Western and for teenagers</a:t>
            </a:r>
            <a:endParaRPr/>
          </a:p>
          <a:p>
            <a:pPr indent="-228589" lvl="1" marL="838174"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Cohort 5 decrease directly caused by enrolling Western</a:t>
            </a:r>
            <a:endParaRPr/>
          </a:p>
          <a:p>
            <a:pPr indent="-228589" lvl="0" marL="228589" marR="0" rtl="0" algn="l">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Engagement</a:t>
            </a:r>
            <a:r>
              <a:rPr b="0" i="0" lang="en-US" sz="1600" u="none" cap="none" strike="noStrike">
                <a:solidFill>
                  <a:srgbClr val="002060"/>
                </a:solidFill>
                <a:latin typeface="Calibri"/>
                <a:ea typeface="Calibri"/>
                <a:cs typeface="Calibri"/>
                <a:sym typeface="Calibri"/>
              </a:rPr>
              <a:t> of facility </a:t>
            </a:r>
            <a:endParaRPr/>
          </a:p>
          <a:p>
            <a:pPr indent="-228589" lvl="1" marL="838174"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Use of patient journey application</a:t>
            </a:r>
            <a:endParaRPr/>
          </a:p>
          <a:p>
            <a:pPr indent="-228589" lvl="1" marL="838174"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Data dissemination workshops with clinicians &amp; </a:t>
            </a:r>
            <a:endParaRPr/>
          </a:p>
          <a:p>
            <a:pPr indent="-228589" lvl="1" marL="838174" marR="0" rtl="0" algn="l">
              <a:lnSpc>
                <a:spcPct val="100000"/>
              </a:lnSpc>
              <a:spcBef>
                <a:spcPts val="0"/>
              </a:spcBef>
              <a:spcAft>
                <a:spcPts val="0"/>
              </a:spcAft>
              <a:buClr>
                <a:srgbClr val="002060"/>
              </a:buClr>
              <a:buSzPts val="1600"/>
              <a:buFont typeface="Arial"/>
              <a:buChar char="•"/>
            </a:pPr>
            <a:r>
              <a:rPr b="0" i="0" lang="en-US" sz="1600" u="none" cap="none" strike="noStrike">
                <a:solidFill>
                  <a:srgbClr val="002060"/>
                </a:solidFill>
                <a:latin typeface="Calibri"/>
                <a:ea typeface="Calibri"/>
                <a:cs typeface="Calibri"/>
                <a:sym typeface="Calibri"/>
              </a:rPr>
              <a:t>Safecare technical assistance</a:t>
            </a:r>
            <a:endParaRPr/>
          </a:p>
          <a:p>
            <a:pPr indent="-228589" lvl="0" marL="228589" marR="0" rtl="0" algn="l">
              <a:lnSpc>
                <a:spcPct val="100000"/>
              </a:lnSpc>
              <a:spcBef>
                <a:spcPts val="0"/>
              </a:spcBef>
              <a:spcAft>
                <a:spcPts val="0"/>
              </a:spcAft>
              <a:buClr>
                <a:srgbClr val="002060"/>
              </a:buClr>
              <a:buSzPts val="1600"/>
              <a:buFont typeface="Arial"/>
              <a:buChar char="•"/>
            </a:pPr>
            <a:r>
              <a:rPr b="1" i="0" lang="en-US" sz="1600" u="none" cap="none" strike="noStrike">
                <a:solidFill>
                  <a:srgbClr val="002060"/>
                </a:solidFill>
                <a:latin typeface="Calibri"/>
                <a:ea typeface="Calibri"/>
                <a:cs typeface="Calibri"/>
                <a:sym typeface="Calibri"/>
              </a:rPr>
              <a:t>Staff turnover </a:t>
            </a:r>
            <a:r>
              <a:rPr b="0" i="0" lang="en-US" sz="1600" u="none" cap="none" strike="noStrike">
                <a:solidFill>
                  <a:srgbClr val="002060"/>
                </a:solidFill>
                <a:latin typeface="Calibri"/>
                <a:ea typeface="Calibri"/>
                <a:cs typeface="Calibri"/>
                <a:sym typeface="Calibri"/>
              </a:rPr>
              <a:t>and training</a:t>
            </a:r>
            <a:endParaRPr/>
          </a:p>
        </p:txBody>
      </p:sp>
      <p:pic>
        <p:nvPicPr>
          <p:cNvPr id="1788" name="Google Shape;1788;p11"/>
          <p:cNvPicPr preferRelativeResize="0"/>
          <p:nvPr/>
        </p:nvPicPr>
        <p:blipFill rotWithShape="1">
          <a:blip r:embed="rId3">
            <a:alphaModFix/>
          </a:blip>
          <a:srcRect b="19451" l="17905" r="22511" t="50891"/>
          <a:stretch/>
        </p:blipFill>
        <p:spPr>
          <a:xfrm>
            <a:off x="9782300" y="405338"/>
            <a:ext cx="2257899" cy="559524"/>
          </a:xfrm>
          <a:prstGeom prst="rect">
            <a:avLst/>
          </a:prstGeom>
          <a:noFill/>
          <a:ln>
            <a:noFill/>
          </a:ln>
        </p:spPr>
      </p:pic>
      <p:sp>
        <p:nvSpPr>
          <p:cNvPr id="1789" name="Google Shape;1789;p11"/>
          <p:cNvSpPr txBox="1"/>
          <p:nvPr/>
        </p:nvSpPr>
        <p:spPr>
          <a:xfrm>
            <a:off x="87423" y="1012006"/>
            <a:ext cx="9246424" cy="50276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600"/>
              <a:buFont typeface="Calibri"/>
              <a:buNone/>
            </a:pPr>
            <a:r>
              <a:rPr b="1" i="0" lang="en-US" sz="1600" u="none" cap="none" strike="noStrike">
                <a:solidFill>
                  <a:srgbClr val="00558F"/>
                </a:solidFill>
                <a:latin typeface="Calibri"/>
                <a:ea typeface="Calibri"/>
                <a:cs typeface="Calibri"/>
                <a:sym typeface="Calibri"/>
              </a:rPr>
              <a:t>% of good MomCare journeys over time </a:t>
            </a:r>
            <a:endParaRPr/>
          </a:p>
          <a:p>
            <a:pPr indent="0" lvl="0" marL="0" marR="0" rtl="0" algn="l">
              <a:lnSpc>
                <a:spcPct val="100000"/>
              </a:lnSpc>
              <a:spcBef>
                <a:spcPts val="0"/>
              </a:spcBef>
              <a:spcAft>
                <a:spcPts val="0"/>
              </a:spcAft>
              <a:buClr>
                <a:srgbClr val="00558F"/>
              </a:buClr>
              <a:buSzPts val="1067"/>
              <a:buFont typeface="Calibri"/>
              <a:buNone/>
            </a:pPr>
            <a:r>
              <a:rPr b="0" i="0" lang="en-US" sz="1067" u="none" cap="none" strike="noStrike">
                <a:solidFill>
                  <a:srgbClr val="00558F"/>
                </a:solidFill>
                <a:latin typeface="Calibri"/>
                <a:ea typeface="Calibri"/>
                <a:cs typeface="Calibri"/>
                <a:sym typeface="Calibri"/>
              </a:rPr>
              <a:t>% of good journeys e.g. that have ≥ 3 in journey score as per the number of cohorts providers participated in, with an additional split of the risk level of the women</a:t>
            </a:r>
            <a:endParaRPr/>
          </a:p>
        </p:txBody>
      </p:sp>
      <p:graphicFrame>
        <p:nvGraphicFramePr>
          <p:cNvPr id="1790" name="Google Shape;1790;p11"/>
          <p:cNvGraphicFramePr/>
          <p:nvPr/>
        </p:nvGraphicFramePr>
        <p:xfrm>
          <a:off x="459317" y="1830918"/>
          <a:ext cx="7620000" cy="3168649"/>
        </p:xfrm>
        <a:graphic>
          <a:graphicData uri="http://schemas.openxmlformats.org/drawingml/2006/chart">
            <c:chart r:id="rId4"/>
          </a:graphicData>
        </a:graphic>
      </p:graphicFrame>
      <p:sp>
        <p:nvSpPr>
          <p:cNvPr id="1791" name="Google Shape;1791;p11"/>
          <p:cNvSpPr/>
          <p:nvPr/>
        </p:nvSpPr>
        <p:spPr>
          <a:xfrm>
            <a:off x="7478184" y="1750485"/>
            <a:ext cx="237067" cy="156633"/>
          </a:xfrm>
          <a:prstGeom prst="rect">
            <a:avLst/>
          </a:prstGeom>
          <a:no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59%</a:t>
            </a:r>
            <a:endParaRPr b="0" i="0" sz="933" u="none" cap="none" strike="noStrike">
              <a:solidFill>
                <a:srgbClr val="00558F"/>
              </a:solidFill>
              <a:latin typeface="Calibri"/>
              <a:ea typeface="Calibri"/>
              <a:cs typeface="Calibri"/>
              <a:sym typeface="Calibri"/>
            </a:endParaRPr>
          </a:p>
        </p:txBody>
      </p:sp>
      <p:sp>
        <p:nvSpPr>
          <p:cNvPr id="1792" name="Google Shape;1792;p11"/>
          <p:cNvSpPr/>
          <p:nvPr/>
        </p:nvSpPr>
        <p:spPr>
          <a:xfrm>
            <a:off x="6739467" y="2199218"/>
            <a:ext cx="237067" cy="156633"/>
          </a:xfrm>
          <a:prstGeom prst="rect">
            <a:avLst/>
          </a:prstGeom>
          <a:no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50%</a:t>
            </a:r>
            <a:endParaRPr b="0" i="0" sz="933" u="none" cap="none" strike="noStrike">
              <a:solidFill>
                <a:srgbClr val="00558F"/>
              </a:solidFill>
              <a:latin typeface="Calibri"/>
              <a:ea typeface="Calibri"/>
              <a:cs typeface="Calibri"/>
              <a:sym typeface="Calibri"/>
            </a:endParaRPr>
          </a:p>
        </p:txBody>
      </p:sp>
      <p:sp>
        <p:nvSpPr>
          <p:cNvPr id="1793" name="Google Shape;1793;p11"/>
          <p:cNvSpPr/>
          <p:nvPr/>
        </p:nvSpPr>
        <p:spPr>
          <a:xfrm>
            <a:off x="5998633" y="2451101"/>
            <a:ext cx="237067" cy="156633"/>
          </a:xfrm>
          <a:prstGeom prst="rect">
            <a:avLst/>
          </a:prstGeom>
          <a:solidFill>
            <a:schemeClr val="lt1"/>
          </a:solid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45%</a:t>
            </a:r>
            <a:endParaRPr b="0" i="0" sz="933" u="none" cap="none" strike="noStrike">
              <a:solidFill>
                <a:srgbClr val="00558F"/>
              </a:solidFill>
              <a:latin typeface="Calibri"/>
              <a:ea typeface="Calibri"/>
              <a:cs typeface="Calibri"/>
              <a:sym typeface="Calibri"/>
            </a:endParaRPr>
          </a:p>
        </p:txBody>
      </p:sp>
      <p:sp>
        <p:nvSpPr>
          <p:cNvPr id="1794" name="Google Shape;1794;p11"/>
          <p:cNvSpPr/>
          <p:nvPr/>
        </p:nvSpPr>
        <p:spPr>
          <a:xfrm>
            <a:off x="4519084" y="2800352"/>
            <a:ext cx="237067" cy="156633"/>
          </a:xfrm>
          <a:prstGeom prst="rect">
            <a:avLst/>
          </a:prstGeom>
          <a:solidFill>
            <a:schemeClr val="lt1"/>
          </a:solid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38%</a:t>
            </a:r>
            <a:endParaRPr b="0" i="0" sz="933" u="none" cap="none" strike="noStrike">
              <a:solidFill>
                <a:srgbClr val="00558F"/>
              </a:solidFill>
              <a:latin typeface="Calibri"/>
              <a:ea typeface="Calibri"/>
              <a:cs typeface="Calibri"/>
              <a:sym typeface="Calibri"/>
            </a:endParaRPr>
          </a:p>
        </p:txBody>
      </p:sp>
      <p:sp>
        <p:nvSpPr>
          <p:cNvPr id="1795" name="Google Shape;1795;p11"/>
          <p:cNvSpPr/>
          <p:nvPr/>
        </p:nvSpPr>
        <p:spPr>
          <a:xfrm>
            <a:off x="3778251" y="2999318"/>
            <a:ext cx="237067" cy="156633"/>
          </a:xfrm>
          <a:prstGeom prst="rect">
            <a:avLst/>
          </a:prstGeom>
          <a:no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34%</a:t>
            </a:r>
            <a:endParaRPr b="0" i="0" sz="933" u="none" cap="none" strike="noStrike">
              <a:solidFill>
                <a:srgbClr val="00558F"/>
              </a:solidFill>
              <a:latin typeface="Calibri"/>
              <a:ea typeface="Calibri"/>
              <a:cs typeface="Calibri"/>
              <a:sym typeface="Calibri"/>
            </a:endParaRPr>
          </a:p>
        </p:txBody>
      </p:sp>
      <p:sp>
        <p:nvSpPr>
          <p:cNvPr id="1796" name="Google Shape;1796;p11"/>
          <p:cNvSpPr/>
          <p:nvPr/>
        </p:nvSpPr>
        <p:spPr>
          <a:xfrm>
            <a:off x="899584"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2</a:t>
            </a:r>
            <a:endParaRPr b="0" i="0" sz="933" u="none" cap="none" strike="noStrike">
              <a:solidFill>
                <a:srgbClr val="00558F"/>
              </a:solidFill>
              <a:latin typeface="Calibri"/>
              <a:ea typeface="Calibri"/>
              <a:cs typeface="Calibri"/>
              <a:sym typeface="Calibri"/>
            </a:endParaRPr>
          </a:p>
        </p:txBody>
      </p:sp>
      <p:sp>
        <p:nvSpPr>
          <p:cNvPr id="1797" name="Google Shape;1797;p11"/>
          <p:cNvSpPr/>
          <p:nvPr/>
        </p:nvSpPr>
        <p:spPr>
          <a:xfrm>
            <a:off x="2379133"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4</a:t>
            </a:r>
            <a:endParaRPr b="0" i="0" sz="933" u="none" cap="none" strike="noStrike">
              <a:solidFill>
                <a:srgbClr val="00558F"/>
              </a:solidFill>
              <a:latin typeface="Calibri"/>
              <a:ea typeface="Calibri"/>
              <a:cs typeface="Calibri"/>
              <a:sym typeface="Calibri"/>
            </a:endParaRPr>
          </a:p>
        </p:txBody>
      </p:sp>
      <p:sp>
        <p:nvSpPr>
          <p:cNvPr id="1798" name="Google Shape;1798;p11"/>
          <p:cNvSpPr/>
          <p:nvPr/>
        </p:nvSpPr>
        <p:spPr>
          <a:xfrm>
            <a:off x="3039533" y="3600452"/>
            <a:ext cx="237067" cy="156633"/>
          </a:xfrm>
          <a:prstGeom prst="rect">
            <a:avLst/>
          </a:prstGeom>
          <a:solidFill>
            <a:schemeClr val="lt1"/>
          </a:solid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22%</a:t>
            </a:r>
            <a:endParaRPr b="0" i="0" sz="933" u="none" cap="none" strike="noStrike">
              <a:solidFill>
                <a:srgbClr val="00558F"/>
              </a:solidFill>
              <a:latin typeface="Calibri"/>
              <a:ea typeface="Calibri"/>
              <a:cs typeface="Calibri"/>
              <a:sym typeface="Calibri"/>
            </a:endParaRPr>
          </a:p>
        </p:txBody>
      </p:sp>
      <p:sp>
        <p:nvSpPr>
          <p:cNvPr id="1799" name="Google Shape;1799;p11"/>
          <p:cNvSpPr/>
          <p:nvPr/>
        </p:nvSpPr>
        <p:spPr>
          <a:xfrm>
            <a:off x="1559984" y="2150534"/>
            <a:ext cx="237067" cy="156633"/>
          </a:xfrm>
          <a:prstGeom prst="rect">
            <a:avLst/>
          </a:prstGeom>
          <a:no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51%</a:t>
            </a:r>
            <a:endParaRPr b="0" i="0" sz="933" u="none" cap="none" strike="noStrike">
              <a:solidFill>
                <a:srgbClr val="00558F"/>
              </a:solidFill>
              <a:latin typeface="Calibri"/>
              <a:ea typeface="Calibri"/>
              <a:cs typeface="Calibri"/>
              <a:sym typeface="Calibri"/>
            </a:endParaRPr>
          </a:p>
        </p:txBody>
      </p:sp>
      <p:sp>
        <p:nvSpPr>
          <p:cNvPr id="1800" name="Google Shape;1800;p11"/>
          <p:cNvSpPr/>
          <p:nvPr/>
        </p:nvSpPr>
        <p:spPr>
          <a:xfrm>
            <a:off x="2298700" y="2400301"/>
            <a:ext cx="237067" cy="156633"/>
          </a:xfrm>
          <a:prstGeom prst="rect">
            <a:avLst/>
          </a:prstGeom>
          <a:no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46%</a:t>
            </a:r>
            <a:endParaRPr b="0" i="0" sz="933" u="none" cap="none" strike="noStrike">
              <a:solidFill>
                <a:srgbClr val="00558F"/>
              </a:solidFill>
              <a:latin typeface="Calibri"/>
              <a:ea typeface="Calibri"/>
              <a:cs typeface="Calibri"/>
              <a:sym typeface="Calibri"/>
            </a:endParaRPr>
          </a:p>
        </p:txBody>
      </p:sp>
      <p:sp>
        <p:nvSpPr>
          <p:cNvPr id="1801" name="Google Shape;1801;p11"/>
          <p:cNvSpPr/>
          <p:nvPr/>
        </p:nvSpPr>
        <p:spPr>
          <a:xfrm>
            <a:off x="819151" y="2950634"/>
            <a:ext cx="237067" cy="156633"/>
          </a:xfrm>
          <a:prstGeom prst="rect">
            <a:avLst/>
          </a:prstGeom>
          <a:solidFill>
            <a:schemeClr val="lt1"/>
          </a:solid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35%</a:t>
            </a:r>
            <a:endParaRPr b="0" i="0" sz="933" u="none" cap="none" strike="noStrike">
              <a:solidFill>
                <a:srgbClr val="00558F"/>
              </a:solidFill>
              <a:latin typeface="Calibri"/>
              <a:ea typeface="Calibri"/>
              <a:cs typeface="Calibri"/>
              <a:sym typeface="Calibri"/>
            </a:endParaRPr>
          </a:p>
        </p:txBody>
      </p:sp>
      <p:sp>
        <p:nvSpPr>
          <p:cNvPr id="1802" name="Google Shape;1802;p11"/>
          <p:cNvSpPr/>
          <p:nvPr/>
        </p:nvSpPr>
        <p:spPr>
          <a:xfrm>
            <a:off x="7528984" y="4929718"/>
            <a:ext cx="135467"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11</a:t>
            </a:r>
            <a:endParaRPr b="0" i="0" sz="933" u="none" cap="none" strike="noStrike">
              <a:solidFill>
                <a:srgbClr val="00558F"/>
              </a:solidFill>
              <a:latin typeface="Calibri"/>
              <a:ea typeface="Calibri"/>
              <a:cs typeface="Calibri"/>
              <a:sym typeface="Calibri"/>
            </a:endParaRPr>
          </a:p>
        </p:txBody>
      </p:sp>
      <p:sp>
        <p:nvSpPr>
          <p:cNvPr id="1803" name="Google Shape;1803;p11"/>
          <p:cNvSpPr/>
          <p:nvPr/>
        </p:nvSpPr>
        <p:spPr>
          <a:xfrm>
            <a:off x="3858684"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6</a:t>
            </a:r>
            <a:endParaRPr b="0" i="0" sz="933" u="none" cap="none" strike="noStrike">
              <a:solidFill>
                <a:srgbClr val="00558F"/>
              </a:solidFill>
              <a:latin typeface="Calibri"/>
              <a:ea typeface="Calibri"/>
              <a:cs typeface="Calibri"/>
              <a:sym typeface="Calibri"/>
            </a:endParaRPr>
          </a:p>
        </p:txBody>
      </p:sp>
      <p:sp>
        <p:nvSpPr>
          <p:cNvPr id="1804" name="Google Shape;1804;p11"/>
          <p:cNvSpPr/>
          <p:nvPr/>
        </p:nvSpPr>
        <p:spPr>
          <a:xfrm>
            <a:off x="3069167" y="4360334"/>
            <a:ext cx="177800" cy="156633"/>
          </a:xfrm>
          <a:prstGeom prst="rect">
            <a:avLst/>
          </a:prstGeom>
          <a:solidFill>
            <a:srgbClr val="FF9500"/>
          </a:solidFill>
          <a:ln>
            <a:noFill/>
          </a:ln>
        </p:spPr>
        <p:txBody>
          <a:bodyPr anchorCtr="0" anchor="ctr"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FFFFFF"/>
                </a:solidFill>
                <a:latin typeface="Calibri"/>
                <a:ea typeface="Calibri"/>
                <a:cs typeface="Calibri"/>
                <a:sym typeface="Calibri"/>
              </a:rPr>
              <a:t>2%</a:t>
            </a:r>
            <a:endParaRPr b="0" i="0" sz="933" u="none" cap="none" strike="noStrike">
              <a:solidFill>
                <a:srgbClr val="FFFFFF"/>
              </a:solidFill>
              <a:latin typeface="Calibri"/>
              <a:ea typeface="Calibri"/>
              <a:cs typeface="Calibri"/>
              <a:sym typeface="Calibri"/>
            </a:endParaRPr>
          </a:p>
        </p:txBody>
      </p:sp>
      <p:sp>
        <p:nvSpPr>
          <p:cNvPr id="1805" name="Google Shape;1805;p11"/>
          <p:cNvSpPr/>
          <p:nvPr/>
        </p:nvSpPr>
        <p:spPr>
          <a:xfrm>
            <a:off x="5259917" y="2800352"/>
            <a:ext cx="237067" cy="156633"/>
          </a:xfrm>
          <a:prstGeom prst="rect">
            <a:avLst/>
          </a:prstGeom>
          <a:solidFill>
            <a:schemeClr val="lt1"/>
          </a:solidFill>
          <a:ln>
            <a:noFill/>
          </a:ln>
        </p:spPr>
        <p:txBody>
          <a:bodyPr anchorCtr="0" anchor="b"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38%</a:t>
            </a:r>
            <a:endParaRPr b="0" i="0" sz="933" u="none" cap="none" strike="noStrike">
              <a:solidFill>
                <a:srgbClr val="00558F"/>
              </a:solidFill>
              <a:latin typeface="Calibri"/>
              <a:ea typeface="Calibri"/>
              <a:cs typeface="Calibri"/>
              <a:sym typeface="Calibri"/>
            </a:endParaRPr>
          </a:p>
        </p:txBody>
      </p:sp>
      <p:sp>
        <p:nvSpPr>
          <p:cNvPr id="1806" name="Google Shape;1806;p11"/>
          <p:cNvSpPr/>
          <p:nvPr/>
        </p:nvSpPr>
        <p:spPr>
          <a:xfrm>
            <a:off x="4599517"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7</a:t>
            </a:r>
            <a:endParaRPr b="0" i="0" sz="933" u="none" cap="none" strike="noStrike">
              <a:solidFill>
                <a:srgbClr val="00558F"/>
              </a:solidFill>
              <a:latin typeface="Calibri"/>
              <a:ea typeface="Calibri"/>
              <a:cs typeface="Calibri"/>
              <a:sym typeface="Calibri"/>
            </a:endParaRPr>
          </a:p>
        </p:txBody>
      </p:sp>
      <p:sp>
        <p:nvSpPr>
          <p:cNvPr id="1807" name="Google Shape;1807;p11"/>
          <p:cNvSpPr/>
          <p:nvPr/>
        </p:nvSpPr>
        <p:spPr>
          <a:xfrm>
            <a:off x="5340351"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8</a:t>
            </a:r>
            <a:endParaRPr b="0" i="0" sz="933" u="none" cap="none" strike="noStrike">
              <a:solidFill>
                <a:srgbClr val="00558F"/>
              </a:solidFill>
              <a:latin typeface="Calibri"/>
              <a:ea typeface="Calibri"/>
              <a:cs typeface="Calibri"/>
              <a:sym typeface="Calibri"/>
            </a:endParaRPr>
          </a:p>
        </p:txBody>
      </p:sp>
      <p:sp>
        <p:nvSpPr>
          <p:cNvPr id="1808" name="Google Shape;1808;p11"/>
          <p:cNvSpPr/>
          <p:nvPr/>
        </p:nvSpPr>
        <p:spPr>
          <a:xfrm>
            <a:off x="2328333" y="4385734"/>
            <a:ext cx="177800" cy="156633"/>
          </a:xfrm>
          <a:prstGeom prst="rect">
            <a:avLst/>
          </a:prstGeom>
          <a:solidFill>
            <a:srgbClr val="FF9500"/>
          </a:solidFill>
          <a:ln>
            <a:noFill/>
          </a:ln>
        </p:spPr>
        <p:txBody>
          <a:bodyPr anchorCtr="0" anchor="ctr"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FFFFFF"/>
                </a:solidFill>
                <a:latin typeface="Calibri"/>
                <a:ea typeface="Calibri"/>
                <a:cs typeface="Calibri"/>
                <a:sym typeface="Calibri"/>
              </a:rPr>
              <a:t>1%</a:t>
            </a:r>
            <a:endParaRPr b="0" i="0" sz="933" u="none" cap="none" strike="noStrike">
              <a:solidFill>
                <a:srgbClr val="FFFFFF"/>
              </a:solidFill>
              <a:latin typeface="Calibri"/>
              <a:ea typeface="Calibri"/>
              <a:cs typeface="Calibri"/>
              <a:sym typeface="Calibri"/>
            </a:endParaRPr>
          </a:p>
        </p:txBody>
      </p:sp>
      <p:sp>
        <p:nvSpPr>
          <p:cNvPr id="1809" name="Google Shape;1809;p11"/>
          <p:cNvSpPr/>
          <p:nvPr/>
        </p:nvSpPr>
        <p:spPr>
          <a:xfrm>
            <a:off x="1640417"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3</a:t>
            </a:r>
            <a:endParaRPr b="0" i="0" sz="933" u="none" cap="none" strike="noStrike">
              <a:solidFill>
                <a:srgbClr val="00558F"/>
              </a:solidFill>
              <a:latin typeface="Calibri"/>
              <a:ea typeface="Calibri"/>
              <a:cs typeface="Calibri"/>
              <a:sym typeface="Calibri"/>
            </a:endParaRPr>
          </a:p>
        </p:txBody>
      </p:sp>
      <p:sp>
        <p:nvSpPr>
          <p:cNvPr id="1810" name="Google Shape;1810;p11"/>
          <p:cNvSpPr/>
          <p:nvPr/>
        </p:nvSpPr>
        <p:spPr>
          <a:xfrm>
            <a:off x="6790267" y="4929718"/>
            <a:ext cx="135467"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10</a:t>
            </a:r>
            <a:endParaRPr b="0" i="0" sz="933" u="none" cap="none" strike="noStrike">
              <a:solidFill>
                <a:srgbClr val="00558F"/>
              </a:solidFill>
              <a:latin typeface="Calibri"/>
              <a:ea typeface="Calibri"/>
              <a:cs typeface="Calibri"/>
              <a:sym typeface="Calibri"/>
            </a:endParaRPr>
          </a:p>
        </p:txBody>
      </p:sp>
      <p:sp>
        <p:nvSpPr>
          <p:cNvPr id="1811" name="Google Shape;1811;p11"/>
          <p:cNvSpPr/>
          <p:nvPr/>
        </p:nvSpPr>
        <p:spPr>
          <a:xfrm>
            <a:off x="6079067"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9</a:t>
            </a:r>
            <a:endParaRPr b="0" i="0" sz="933" u="none" cap="none" strike="noStrike">
              <a:solidFill>
                <a:srgbClr val="00558F"/>
              </a:solidFill>
              <a:latin typeface="Calibri"/>
              <a:ea typeface="Calibri"/>
              <a:cs typeface="Calibri"/>
              <a:sym typeface="Calibri"/>
            </a:endParaRPr>
          </a:p>
        </p:txBody>
      </p:sp>
      <p:sp>
        <p:nvSpPr>
          <p:cNvPr id="1812" name="Google Shape;1812;p11"/>
          <p:cNvSpPr/>
          <p:nvPr/>
        </p:nvSpPr>
        <p:spPr>
          <a:xfrm>
            <a:off x="1693333" y="4660901"/>
            <a:ext cx="177800" cy="156633"/>
          </a:xfrm>
          <a:prstGeom prst="rect">
            <a:avLst/>
          </a:prstGeom>
          <a:solidFill>
            <a:srgbClr val="FF9500"/>
          </a:solidFill>
          <a:ln>
            <a:noFill/>
          </a:ln>
        </p:spPr>
        <p:txBody>
          <a:bodyPr anchorCtr="0" anchor="ctr"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FFFFFF"/>
                </a:solidFill>
                <a:latin typeface="Calibri"/>
                <a:ea typeface="Calibri"/>
                <a:cs typeface="Calibri"/>
                <a:sym typeface="Calibri"/>
              </a:rPr>
              <a:t>0%</a:t>
            </a:r>
            <a:endParaRPr b="0" i="0" sz="933" u="none" cap="none" strike="noStrike">
              <a:solidFill>
                <a:srgbClr val="FFFFFF"/>
              </a:solidFill>
              <a:latin typeface="Calibri"/>
              <a:ea typeface="Calibri"/>
              <a:cs typeface="Calibri"/>
              <a:sym typeface="Calibri"/>
            </a:endParaRPr>
          </a:p>
        </p:txBody>
      </p:sp>
      <p:sp>
        <p:nvSpPr>
          <p:cNvPr id="1813" name="Google Shape;1813;p11"/>
          <p:cNvSpPr/>
          <p:nvPr/>
        </p:nvSpPr>
        <p:spPr>
          <a:xfrm>
            <a:off x="3119967" y="4929718"/>
            <a:ext cx="76200" cy="156633"/>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5</a:t>
            </a:r>
            <a:endParaRPr b="0" i="0" sz="933" u="none" cap="none" strike="noStrike">
              <a:solidFill>
                <a:srgbClr val="00558F"/>
              </a:solidFill>
              <a:latin typeface="Calibri"/>
              <a:ea typeface="Calibri"/>
              <a:cs typeface="Calibri"/>
              <a:sym typeface="Calibri"/>
            </a:endParaRPr>
          </a:p>
        </p:txBody>
      </p:sp>
      <p:sp>
        <p:nvSpPr>
          <p:cNvPr id="1814" name="Google Shape;1814;p11"/>
          <p:cNvSpPr/>
          <p:nvPr/>
        </p:nvSpPr>
        <p:spPr>
          <a:xfrm>
            <a:off x="848784" y="4110568"/>
            <a:ext cx="177800" cy="156633"/>
          </a:xfrm>
          <a:prstGeom prst="rect">
            <a:avLst/>
          </a:prstGeom>
          <a:solidFill>
            <a:srgbClr val="FF9500"/>
          </a:solidFill>
          <a:ln>
            <a:noFill/>
          </a:ln>
        </p:spPr>
        <p:txBody>
          <a:bodyPr anchorCtr="0" anchor="ctr" bIns="0" lIns="16925" spcFirstLastPara="1" rIns="16925" wrap="square" tIns="0">
            <a:noAutofit/>
          </a:bodyPr>
          <a:lstStyle/>
          <a:p>
            <a:pPr indent="0" lvl="0" marL="0" marR="0" rtl="0" algn="ctr">
              <a:lnSpc>
                <a:spcPct val="110000"/>
              </a:lnSpc>
              <a:spcBef>
                <a:spcPts val="0"/>
              </a:spcBef>
              <a:spcAft>
                <a:spcPts val="0"/>
              </a:spcAft>
              <a:buClr>
                <a:srgbClr val="939598"/>
              </a:buClr>
              <a:buSzPts val="933"/>
              <a:buFont typeface="Noto Sans Symbols"/>
              <a:buNone/>
            </a:pPr>
            <a:r>
              <a:rPr b="0" i="0" lang="en-US" sz="933" u="none" cap="none" strike="noStrike">
                <a:solidFill>
                  <a:srgbClr val="FFFFFF"/>
                </a:solidFill>
                <a:latin typeface="Calibri"/>
                <a:ea typeface="Calibri"/>
                <a:cs typeface="Calibri"/>
                <a:sym typeface="Calibri"/>
              </a:rPr>
              <a:t>2%</a:t>
            </a:r>
            <a:endParaRPr b="0" i="0" sz="933" u="none" cap="none" strike="noStrike">
              <a:solidFill>
                <a:srgbClr val="FFFFFF"/>
              </a:solidFill>
              <a:latin typeface="Calibri"/>
              <a:ea typeface="Calibri"/>
              <a:cs typeface="Calibri"/>
              <a:sym typeface="Calibri"/>
            </a:endParaRPr>
          </a:p>
        </p:txBody>
      </p:sp>
      <p:sp>
        <p:nvSpPr>
          <p:cNvPr id="1815" name="Google Shape;1815;p11"/>
          <p:cNvSpPr txBox="1"/>
          <p:nvPr/>
        </p:nvSpPr>
        <p:spPr>
          <a:xfrm>
            <a:off x="3500" y="6667776"/>
            <a:ext cx="1124026" cy="174856"/>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800"/>
              <a:buFont typeface="Calibri"/>
              <a:buNone/>
            </a:pPr>
            <a:r>
              <a:rPr b="0" i="0" lang="en-US" sz="800" u="none" cap="none" strike="noStrike">
                <a:solidFill>
                  <a:srgbClr val="00558F"/>
                </a:solidFill>
                <a:latin typeface="Calibri"/>
                <a:ea typeface="Calibri"/>
                <a:cs typeface="Calibri"/>
                <a:sym typeface="Calibri"/>
              </a:rPr>
              <a:t>* Data as per 09-03-22</a:t>
            </a:r>
            <a:endParaRPr/>
          </a:p>
        </p:txBody>
      </p:sp>
      <p:sp>
        <p:nvSpPr>
          <p:cNvPr id="1816" name="Google Shape;1816;p11"/>
          <p:cNvSpPr txBox="1"/>
          <p:nvPr/>
        </p:nvSpPr>
        <p:spPr>
          <a:xfrm>
            <a:off x="6400990" y="5284999"/>
            <a:ext cx="1688461" cy="2565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067"/>
              <a:buFont typeface="Calibri"/>
              <a:buNone/>
            </a:pPr>
            <a:r>
              <a:rPr b="0" i="0" lang="en-US" sz="1067" u="none" cap="none" strike="noStrike">
                <a:solidFill>
                  <a:srgbClr val="00558F"/>
                </a:solidFill>
                <a:latin typeface="Calibri"/>
                <a:ea typeface="Calibri"/>
                <a:cs typeface="Calibri"/>
                <a:sym typeface="Calibri"/>
              </a:rPr>
              <a:t># cohorts participating</a:t>
            </a:r>
            <a:endParaRPr/>
          </a:p>
        </p:txBody>
      </p:sp>
      <p:sp>
        <p:nvSpPr>
          <p:cNvPr id="1817" name="Google Shape;1817;p11"/>
          <p:cNvSpPr/>
          <p:nvPr/>
        </p:nvSpPr>
        <p:spPr>
          <a:xfrm>
            <a:off x="1862668" y="5384801"/>
            <a:ext cx="167217" cy="12488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sp>
        <p:nvSpPr>
          <p:cNvPr id="1818" name="Google Shape;1818;p11"/>
          <p:cNvSpPr/>
          <p:nvPr/>
        </p:nvSpPr>
        <p:spPr>
          <a:xfrm>
            <a:off x="2747434" y="5384801"/>
            <a:ext cx="167217" cy="124884"/>
          </a:xfrm>
          <a:prstGeom prst="rect">
            <a:avLst/>
          </a:prstGeom>
          <a:solidFill>
            <a:srgbClr val="FF95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cxnSp>
        <p:nvCxnSpPr>
          <p:cNvPr id="1819" name="Google Shape;1819;p11"/>
          <p:cNvCxnSpPr/>
          <p:nvPr/>
        </p:nvCxnSpPr>
        <p:spPr>
          <a:xfrm>
            <a:off x="865718" y="5446184"/>
            <a:ext cx="129117" cy="0"/>
          </a:xfrm>
          <a:prstGeom prst="straightConnector1">
            <a:avLst/>
          </a:prstGeom>
          <a:noFill/>
          <a:ln cap="rnd" cmpd="sng" w="28575">
            <a:solidFill>
              <a:schemeClr val="dk2"/>
            </a:solidFill>
            <a:prstDash val="solid"/>
            <a:round/>
            <a:headEnd len="sm" w="sm" type="none"/>
            <a:tailEnd len="sm" w="sm" type="none"/>
          </a:ln>
        </p:spPr>
      </p:cxnSp>
      <p:sp>
        <p:nvSpPr>
          <p:cNvPr id="1820" name="Google Shape;1820;p11"/>
          <p:cNvSpPr/>
          <p:nvPr/>
        </p:nvSpPr>
        <p:spPr>
          <a:xfrm>
            <a:off x="3826934" y="5384801"/>
            <a:ext cx="167217" cy="12488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sp>
        <p:nvSpPr>
          <p:cNvPr id="1821" name="Google Shape;1821;p11"/>
          <p:cNvSpPr/>
          <p:nvPr/>
        </p:nvSpPr>
        <p:spPr>
          <a:xfrm>
            <a:off x="4061884" y="5369985"/>
            <a:ext cx="484717" cy="156633"/>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 low risk</a:t>
            </a:r>
            <a:endParaRPr b="0" i="0" sz="933" u="none" cap="none" strike="noStrike">
              <a:solidFill>
                <a:srgbClr val="00558F"/>
              </a:solidFill>
              <a:latin typeface="Calibri"/>
              <a:ea typeface="Calibri"/>
              <a:cs typeface="Calibri"/>
              <a:sym typeface="Calibri"/>
            </a:endParaRPr>
          </a:p>
        </p:txBody>
      </p:sp>
      <p:sp>
        <p:nvSpPr>
          <p:cNvPr id="1822" name="Google Shape;1822;p11"/>
          <p:cNvSpPr/>
          <p:nvPr/>
        </p:nvSpPr>
        <p:spPr>
          <a:xfrm>
            <a:off x="2097618" y="5369985"/>
            <a:ext cx="514351" cy="156633"/>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 high risk</a:t>
            </a:r>
            <a:endParaRPr b="0" i="0" sz="933" u="none" cap="none" strike="noStrike">
              <a:solidFill>
                <a:srgbClr val="00558F"/>
              </a:solidFill>
              <a:latin typeface="Calibri"/>
              <a:ea typeface="Calibri"/>
              <a:cs typeface="Calibri"/>
              <a:sym typeface="Calibri"/>
            </a:endParaRPr>
          </a:p>
        </p:txBody>
      </p:sp>
      <p:sp>
        <p:nvSpPr>
          <p:cNvPr id="1823" name="Google Shape;1823;p11"/>
          <p:cNvSpPr/>
          <p:nvPr/>
        </p:nvSpPr>
        <p:spPr>
          <a:xfrm>
            <a:off x="2982385" y="5369985"/>
            <a:ext cx="709084" cy="156633"/>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 medium risk</a:t>
            </a:r>
            <a:endParaRPr b="0" i="0" sz="933" u="none" cap="none" strike="noStrike">
              <a:solidFill>
                <a:srgbClr val="00558F"/>
              </a:solidFill>
              <a:latin typeface="Calibri"/>
              <a:ea typeface="Calibri"/>
              <a:cs typeface="Calibri"/>
              <a:sym typeface="Calibri"/>
            </a:endParaRPr>
          </a:p>
        </p:txBody>
      </p:sp>
      <p:sp>
        <p:nvSpPr>
          <p:cNvPr id="1824" name="Google Shape;1824;p11"/>
          <p:cNvSpPr/>
          <p:nvPr/>
        </p:nvSpPr>
        <p:spPr>
          <a:xfrm>
            <a:off x="1081617" y="5369985"/>
            <a:ext cx="645584" cy="156633"/>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Clr>
                <a:srgbClr val="939598"/>
              </a:buClr>
              <a:buSzPts val="933"/>
              <a:buFont typeface="Noto Sans Symbols"/>
              <a:buNone/>
            </a:pPr>
            <a:r>
              <a:rPr b="0" i="0" lang="en-US" sz="933" u="none" cap="none" strike="noStrike">
                <a:solidFill>
                  <a:srgbClr val="00558F"/>
                </a:solidFill>
                <a:latin typeface="Calibri"/>
                <a:ea typeface="Calibri"/>
                <a:cs typeface="Calibri"/>
                <a:sym typeface="Calibri"/>
              </a:rPr>
              <a:t>% good score</a:t>
            </a:r>
            <a:endParaRPr b="0" i="0" sz="933" u="none" cap="none" strike="noStrike">
              <a:solidFill>
                <a:srgbClr val="00558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pic>
        <p:nvPicPr>
          <p:cNvPr descr="26a8cce5-c762-4cea-8a66-04301f5d47f2.jpg" id="1829" name="Google Shape;1829;p12"/>
          <p:cNvPicPr preferRelativeResize="0"/>
          <p:nvPr/>
        </p:nvPicPr>
        <p:blipFill rotWithShape="1">
          <a:blip r:embed="rId3">
            <a:alphaModFix/>
          </a:blip>
          <a:srcRect b="0" l="15992" r="0" t="0"/>
          <a:stretch/>
        </p:blipFill>
        <p:spPr>
          <a:xfrm>
            <a:off x="-13243" y="1"/>
            <a:ext cx="7679188" cy="6855775"/>
          </a:xfrm>
          <a:prstGeom prst="rect">
            <a:avLst/>
          </a:prstGeom>
          <a:noFill/>
          <a:ln>
            <a:noFill/>
          </a:ln>
        </p:spPr>
      </p:pic>
      <p:sp>
        <p:nvSpPr>
          <p:cNvPr id="1830" name="Google Shape;1830;p12"/>
          <p:cNvSpPr txBox="1"/>
          <p:nvPr/>
        </p:nvSpPr>
        <p:spPr>
          <a:xfrm>
            <a:off x="8006862" y="1180123"/>
            <a:ext cx="3641969" cy="1343253"/>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5333"/>
              <a:buFont typeface="Calibri"/>
              <a:buNone/>
            </a:pPr>
            <a:r>
              <a:rPr b="1" i="0" lang="en-US" sz="5333" u="none" cap="none" strike="noStrike">
                <a:solidFill>
                  <a:srgbClr val="00558F"/>
                </a:solidFill>
                <a:latin typeface="Calibri"/>
                <a:ea typeface="Calibri"/>
                <a:cs typeface="Calibri"/>
                <a:sym typeface="Calibri"/>
              </a:rPr>
              <a:t>Thank you</a:t>
            </a:r>
            <a:endParaRPr/>
          </a:p>
          <a:p>
            <a:pPr indent="0" lvl="0" marL="0" marR="0" rtl="0" algn="l">
              <a:lnSpc>
                <a:spcPct val="110000"/>
              </a:lnSpc>
              <a:spcBef>
                <a:spcPts val="416"/>
              </a:spcBef>
              <a:spcAft>
                <a:spcPts val="0"/>
              </a:spcAft>
              <a:buClr>
                <a:srgbClr val="00558F"/>
              </a:buClr>
              <a:buSzPts val="2133"/>
              <a:buFont typeface="Calibri"/>
              <a:buNone/>
            </a:pPr>
            <a:r>
              <a:rPr b="1" i="0" lang="en-US" sz="2133" u="none" cap="none" strike="noStrike">
                <a:solidFill>
                  <a:srgbClr val="00558F"/>
                </a:solidFill>
                <a:latin typeface="Calibri"/>
                <a:ea typeface="Calibri"/>
                <a:cs typeface="Calibri"/>
                <a:sym typeface="Calibri"/>
              </a:rPr>
              <a:t>n.spieker@pharmaccess.org</a:t>
            </a:r>
            <a:endParaRPr b="0" i="0" sz="1867" u="none" cap="none" strike="noStrike">
              <a:solidFill>
                <a:srgbClr val="00558F"/>
              </a:solidFill>
              <a:latin typeface="Calibri"/>
              <a:ea typeface="Calibri"/>
              <a:cs typeface="Calibri"/>
              <a:sym typeface="Calibri"/>
            </a:endParaRPr>
          </a:p>
        </p:txBody>
      </p:sp>
      <p:sp>
        <p:nvSpPr>
          <p:cNvPr id="1831" name="Google Shape;1831;p12"/>
          <p:cNvSpPr txBox="1"/>
          <p:nvPr/>
        </p:nvSpPr>
        <p:spPr>
          <a:xfrm>
            <a:off x="7905262" y="6304655"/>
            <a:ext cx="3959169" cy="346441"/>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867"/>
              <a:buFont typeface="Calibri"/>
              <a:buNone/>
            </a:pPr>
            <a:r>
              <a:rPr b="0" i="1" lang="en-US" sz="1867" u="none" cap="none" strike="noStrike">
                <a:solidFill>
                  <a:srgbClr val="00558F"/>
                </a:solidFill>
                <a:latin typeface="Calibri"/>
                <a:ea typeface="Calibri"/>
                <a:cs typeface="Calibri"/>
                <a:sym typeface="Calibri"/>
              </a:rPr>
              <a:t>Winner Commonwealth Awards 2020</a:t>
            </a:r>
            <a:endParaRPr/>
          </a:p>
        </p:txBody>
      </p:sp>
      <p:pic>
        <p:nvPicPr>
          <p:cNvPr id="1832" name="Google Shape;1832;p12"/>
          <p:cNvPicPr preferRelativeResize="0"/>
          <p:nvPr/>
        </p:nvPicPr>
        <p:blipFill rotWithShape="1">
          <a:blip r:embed="rId4">
            <a:alphaModFix/>
          </a:blip>
          <a:srcRect b="0" l="0" r="0" t="0"/>
          <a:stretch/>
        </p:blipFill>
        <p:spPr>
          <a:xfrm>
            <a:off x="7961288" y="3375454"/>
            <a:ext cx="3768825" cy="28209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2"/>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p>
            <a:pPr indent="0" lvl="0" marL="0" rtl="0" algn="l">
              <a:spcBef>
                <a:spcPts val="0"/>
              </a:spcBef>
              <a:spcAft>
                <a:spcPts val="0"/>
              </a:spcAft>
              <a:buNone/>
            </a:pPr>
            <a:r>
              <a:rPr b="1" lang="en-US"/>
              <a:t>Introducing PharmAccess │ </a:t>
            </a:r>
            <a:r>
              <a:rPr lang="en-US"/>
              <a:t>A holistic approach towards healthsystems </a:t>
            </a:r>
            <a:endParaRPr/>
          </a:p>
        </p:txBody>
      </p:sp>
      <p:pic>
        <p:nvPicPr>
          <p:cNvPr id="1311" name="Google Shape;1311;p2"/>
          <p:cNvPicPr preferRelativeResize="0"/>
          <p:nvPr/>
        </p:nvPicPr>
        <p:blipFill rotWithShape="1">
          <a:blip r:embed="rId3">
            <a:alphaModFix/>
          </a:blip>
          <a:srcRect b="0" l="0" r="0" t="0"/>
          <a:stretch/>
        </p:blipFill>
        <p:spPr>
          <a:xfrm>
            <a:off x="3781160" y="1404495"/>
            <a:ext cx="4560349" cy="5093639"/>
          </a:xfrm>
          <a:prstGeom prst="rect">
            <a:avLst/>
          </a:prstGeom>
          <a:noFill/>
          <a:ln>
            <a:noFill/>
          </a:ln>
        </p:spPr>
      </p:pic>
      <p:sp>
        <p:nvSpPr>
          <p:cNvPr id="1312" name="Google Shape;1312;p2"/>
          <p:cNvSpPr/>
          <p:nvPr/>
        </p:nvSpPr>
        <p:spPr>
          <a:xfrm>
            <a:off x="7142672" y="5183239"/>
            <a:ext cx="3439064" cy="33855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t/>
            </a:r>
            <a:endParaRPr b="0" i="1" sz="1600" u="none" cap="none" strike="noStrike">
              <a:solidFill>
                <a:srgbClr val="00558F"/>
              </a:solidFill>
              <a:latin typeface="Calibri"/>
              <a:ea typeface="Calibri"/>
              <a:cs typeface="Calibri"/>
              <a:sym typeface="Calibri"/>
            </a:endParaRPr>
          </a:p>
        </p:txBody>
      </p:sp>
      <p:grpSp>
        <p:nvGrpSpPr>
          <p:cNvPr id="1313" name="Google Shape;1313;p2"/>
          <p:cNvGrpSpPr/>
          <p:nvPr/>
        </p:nvGrpSpPr>
        <p:grpSpPr>
          <a:xfrm>
            <a:off x="194263" y="1411457"/>
            <a:ext cx="3748775" cy="1399792"/>
            <a:chOff x="196771" y="998720"/>
            <a:chExt cx="2811581" cy="1049844"/>
          </a:xfrm>
        </p:grpSpPr>
        <p:sp>
          <p:nvSpPr>
            <p:cNvPr id="1314" name="Google Shape;1314;p2"/>
            <p:cNvSpPr/>
            <p:nvPr/>
          </p:nvSpPr>
          <p:spPr>
            <a:xfrm>
              <a:off x="772130" y="1220331"/>
              <a:ext cx="2210179" cy="4385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Access to finance with Medical Credit Fund </a:t>
              </a:r>
              <a:endParaRPr/>
            </a:p>
          </p:txBody>
        </p:sp>
        <p:pic>
          <p:nvPicPr>
            <p:cNvPr id="1315" name="Google Shape;1315;p2"/>
            <p:cNvPicPr preferRelativeResize="0"/>
            <p:nvPr/>
          </p:nvPicPr>
          <p:blipFill rotWithShape="1">
            <a:blip r:embed="rId4">
              <a:alphaModFix/>
            </a:blip>
            <a:srcRect b="0" l="0" r="0" t="0"/>
            <a:stretch/>
          </p:blipFill>
          <p:spPr>
            <a:xfrm>
              <a:off x="196771" y="998720"/>
              <a:ext cx="791925" cy="749848"/>
            </a:xfrm>
            <a:prstGeom prst="rect">
              <a:avLst/>
            </a:prstGeom>
            <a:noFill/>
            <a:ln>
              <a:noFill/>
            </a:ln>
          </p:spPr>
        </p:pic>
        <p:sp>
          <p:nvSpPr>
            <p:cNvPr id="1316" name="Google Shape;1316;p2"/>
            <p:cNvSpPr txBox="1"/>
            <p:nvPr/>
          </p:nvSpPr>
          <p:spPr>
            <a:xfrm>
              <a:off x="393005" y="1679232"/>
              <a:ext cx="2615347" cy="369332"/>
            </a:xfrm>
            <a:prstGeom prst="rect">
              <a:avLst/>
            </a:prstGeom>
            <a:solidFill>
              <a:srgbClr val="F2F2F2"/>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C4242B"/>
                </a:buClr>
                <a:buSzPts val="1600"/>
                <a:buFont typeface="Calibri"/>
                <a:buNone/>
              </a:pPr>
              <a:r>
                <a:rPr b="0" i="0" lang="en-US" sz="1600" u="none" cap="none" strike="noStrike">
                  <a:solidFill>
                    <a:srgbClr val="00558F"/>
                  </a:solidFill>
                  <a:latin typeface="Calibri"/>
                  <a:ea typeface="Calibri"/>
                  <a:cs typeface="Calibri"/>
                  <a:sym typeface="Calibri"/>
                </a:rPr>
                <a:t>Providing loans to health SMEs in partnership with local banks </a:t>
              </a:r>
              <a:endParaRPr/>
            </a:p>
          </p:txBody>
        </p:sp>
      </p:grpSp>
      <p:grpSp>
        <p:nvGrpSpPr>
          <p:cNvPr id="1317" name="Google Shape;1317;p2"/>
          <p:cNvGrpSpPr/>
          <p:nvPr/>
        </p:nvGrpSpPr>
        <p:grpSpPr>
          <a:xfrm>
            <a:off x="7996813" y="4016818"/>
            <a:ext cx="4195187" cy="1652228"/>
            <a:chOff x="5892800" y="3225800"/>
            <a:chExt cx="3146390" cy="1239171"/>
          </a:xfrm>
        </p:grpSpPr>
        <p:sp>
          <p:nvSpPr>
            <p:cNvPr id="1318" name="Google Shape;1318;p2"/>
            <p:cNvSpPr/>
            <p:nvPr/>
          </p:nvSpPr>
          <p:spPr>
            <a:xfrm>
              <a:off x="6299200" y="3558659"/>
              <a:ext cx="2739990" cy="4385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Quality improvement </a:t>
              </a:r>
              <a:endParaRPr/>
            </a:p>
            <a:p>
              <a:pPr indent="0" lvl="0" marL="0" marR="0" rtl="0" algn="ctr">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with SafeCare</a:t>
              </a:r>
              <a:endParaRPr/>
            </a:p>
          </p:txBody>
        </p:sp>
        <p:pic>
          <p:nvPicPr>
            <p:cNvPr id="1319" name="Google Shape;1319;p2"/>
            <p:cNvPicPr preferRelativeResize="0"/>
            <p:nvPr/>
          </p:nvPicPr>
          <p:blipFill rotWithShape="1">
            <a:blip r:embed="rId5">
              <a:alphaModFix/>
            </a:blip>
            <a:srcRect b="0" l="0" r="0" t="0"/>
            <a:stretch/>
          </p:blipFill>
          <p:spPr>
            <a:xfrm>
              <a:off x="6008257" y="3414459"/>
              <a:ext cx="725932" cy="686002"/>
            </a:xfrm>
            <a:prstGeom prst="rect">
              <a:avLst/>
            </a:prstGeom>
            <a:noFill/>
            <a:ln>
              <a:noFill/>
            </a:ln>
          </p:spPr>
        </p:pic>
        <p:sp>
          <p:nvSpPr>
            <p:cNvPr descr="Image result for digital africa" id="1320" name="Google Shape;1320;p2"/>
            <p:cNvSpPr/>
            <p:nvPr/>
          </p:nvSpPr>
          <p:spPr>
            <a:xfrm>
              <a:off x="5892800" y="3225800"/>
              <a:ext cx="406400" cy="406400"/>
            </a:xfrm>
            <a:prstGeom prst="rect">
              <a:avLst/>
            </a:prstGeom>
            <a:noFill/>
            <a:ln>
              <a:noFill/>
            </a:ln>
          </p:spPr>
          <p:txBody>
            <a:bodyPr anchorCtr="0" anchor="t" bIns="81275" lIns="162550" spcFirstLastPara="1" rIns="162550" wrap="square" tIns="81275">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rgbClr val="00558F"/>
                </a:solidFill>
                <a:latin typeface="Calibri"/>
                <a:ea typeface="Calibri"/>
                <a:cs typeface="Calibri"/>
                <a:sym typeface="Calibri"/>
              </a:endParaRPr>
            </a:p>
          </p:txBody>
        </p:sp>
        <p:sp>
          <p:nvSpPr>
            <p:cNvPr id="1321" name="Google Shape;1321;p2"/>
            <p:cNvSpPr txBox="1"/>
            <p:nvPr/>
          </p:nvSpPr>
          <p:spPr>
            <a:xfrm>
              <a:off x="6177634" y="4095639"/>
              <a:ext cx="2615347" cy="369332"/>
            </a:xfrm>
            <a:prstGeom prst="rect">
              <a:avLst/>
            </a:prstGeom>
            <a:solidFill>
              <a:srgbClr val="F2F2F2"/>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C4242B"/>
                </a:buClr>
                <a:buSzPts val="1600"/>
                <a:buFont typeface="Calibri"/>
                <a:buNone/>
              </a:pPr>
              <a:r>
                <a:rPr b="0" i="0" lang="en-US" sz="1600" u="none" cap="none" strike="noStrike">
                  <a:solidFill>
                    <a:srgbClr val="00558F"/>
                  </a:solidFill>
                  <a:latin typeface="Calibri"/>
                  <a:ea typeface="Calibri"/>
                  <a:cs typeface="Calibri"/>
                  <a:sym typeface="Calibri"/>
                </a:rPr>
                <a:t>Independent standards measuring quality of care and enabling benchmarking </a:t>
              </a:r>
              <a:endParaRPr/>
            </a:p>
          </p:txBody>
        </p:sp>
      </p:grpSp>
      <p:grpSp>
        <p:nvGrpSpPr>
          <p:cNvPr id="1322" name="Google Shape;1322;p2"/>
          <p:cNvGrpSpPr/>
          <p:nvPr/>
        </p:nvGrpSpPr>
        <p:grpSpPr>
          <a:xfrm>
            <a:off x="194263" y="5009180"/>
            <a:ext cx="3567207" cy="1723126"/>
            <a:chOff x="3269197" y="2153975"/>
            <a:chExt cx="2675405" cy="1292344"/>
          </a:xfrm>
        </p:grpSpPr>
        <p:sp>
          <p:nvSpPr>
            <p:cNvPr id="1323" name="Google Shape;1323;p2"/>
            <p:cNvSpPr/>
            <p:nvPr/>
          </p:nvSpPr>
          <p:spPr>
            <a:xfrm>
              <a:off x="3694756" y="2264316"/>
              <a:ext cx="1968530" cy="253915"/>
            </a:xfrm>
            <a:prstGeom prst="rect">
              <a:avLst/>
            </a:prstGeom>
            <a:solidFill>
              <a:schemeClr val="lt1">
                <a:alpha val="80784"/>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Digital innovations</a:t>
              </a:r>
              <a:endParaRPr/>
            </a:p>
          </p:txBody>
        </p:sp>
        <p:pic>
          <p:nvPicPr>
            <p:cNvPr id="1324" name="Google Shape;1324;p2"/>
            <p:cNvPicPr preferRelativeResize="0"/>
            <p:nvPr/>
          </p:nvPicPr>
          <p:blipFill rotWithShape="1">
            <a:blip r:embed="rId6">
              <a:alphaModFix/>
            </a:blip>
            <a:srcRect b="2812" l="11839" r="25836" t="1"/>
            <a:stretch/>
          </p:blipFill>
          <p:spPr>
            <a:xfrm>
              <a:off x="3269197" y="2153975"/>
              <a:ext cx="372444" cy="527666"/>
            </a:xfrm>
            <a:prstGeom prst="rect">
              <a:avLst/>
            </a:prstGeom>
            <a:solidFill>
              <a:schemeClr val="lt1">
                <a:alpha val="85882"/>
              </a:schemeClr>
            </a:solidFill>
            <a:ln>
              <a:noFill/>
            </a:ln>
          </p:spPr>
        </p:pic>
        <p:sp>
          <p:nvSpPr>
            <p:cNvPr id="1325" name="Google Shape;1325;p2"/>
            <p:cNvSpPr txBox="1"/>
            <p:nvPr/>
          </p:nvSpPr>
          <p:spPr>
            <a:xfrm>
              <a:off x="3329255" y="2707655"/>
              <a:ext cx="2615347" cy="738664"/>
            </a:xfrm>
            <a:prstGeom prst="rect">
              <a:avLst/>
            </a:prstGeom>
            <a:solidFill>
              <a:srgbClr val="F2F2F2"/>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C4242B"/>
                </a:buClr>
                <a:buSzPts val="1600"/>
                <a:buFont typeface="Calibri"/>
                <a:buNone/>
              </a:pPr>
              <a:r>
                <a:rPr b="0" i="0" lang="en-US" sz="1600" u="none" cap="none" strike="noStrike">
                  <a:solidFill>
                    <a:srgbClr val="00558F"/>
                  </a:solidFill>
                  <a:latin typeface="Calibri"/>
                  <a:ea typeface="Calibri"/>
                  <a:cs typeface="Calibri"/>
                  <a:sym typeface="Calibri"/>
                </a:rPr>
                <a:t>Technological innovation is at the heart of what we do - offering a new model to make healthcare affordable and accessible</a:t>
              </a:r>
              <a:endParaRPr b="0" i="0" sz="1600" u="none" cap="none" strike="noStrike">
                <a:solidFill>
                  <a:srgbClr val="00558F"/>
                </a:solidFill>
                <a:latin typeface="Calibri"/>
                <a:ea typeface="Calibri"/>
                <a:cs typeface="Calibri"/>
                <a:sym typeface="Calibri"/>
              </a:endParaRPr>
            </a:p>
          </p:txBody>
        </p:sp>
      </p:grpSp>
      <p:grpSp>
        <p:nvGrpSpPr>
          <p:cNvPr id="1326" name="Google Shape;1326;p2"/>
          <p:cNvGrpSpPr/>
          <p:nvPr/>
        </p:nvGrpSpPr>
        <p:grpSpPr>
          <a:xfrm>
            <a:off x="289200" y="3078751"/>
            <a:ext cx="3569657" cy="1507600"/>
            <a:chOff x="68339" y="3271782"/>
            <a:chExt cx="2677243" cy="1130700"/>
          </a:xfrm>
        </p:grpSpPr>
        <p:sp>
          <p:nvSpPr>
            <p:cNvPr id="1327" name="Google Shape;1327;p2"/>
            <p:cNvSpPr/>
            <p:nvPr/>
          </p:nvSpPr>
          <p:spPr>
            <a:xfrm>
              <a:off x="729848" y="3466793"/>
              <a:ext cx="1393501" cy="2539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Insurance</a:t>
              </a:r>
              <a:endParaRPr/>
            </a:p>
          </p:txBody>
        </p:sp>
        <p:pic>
          <p:nvPicPr>
            <p:cNvPr id="1328" name="Google Shape;1328;p2"/>
            <p:cNvPicPr preferRelativeResize="0"/>
            <p:nvPr/>
          </p:nvPicPr>
          <p:blipFill rotWithShape="1">
            <a:blip r:embed="rId7">
              <a:alphaModFix/>
            </a:blip>
            <a:srcRect b="0" l="0" r="0" t="0"/>
            <a:stretch/>
          </p:blipFill>
          <p:spPr>
            <a:xfrm>
              <a:off x="68339" y="3271782"/>
              <a:ext cx="725932" cy="687361"/>
            </a:xfrm>
            <a:prstGeom prst="rect">
              <a:avLst/>
            </a:prstGeom>
            <a:noFill/>
            <a:ln>
              <a:noFill/>
            </a:ln>
          </p:spPr>
        </p:pic>
        <p:sp>
          <p:nvSpPr>
            <p:cNvPr id="1329" name="Google Shape;1329;p2"/>
            <p:cNvSpPr txBox="1"/>
            <p:nvPr/>
          </p:nvSpPr>
          <p:spPr>
            <a:xfrm>
              <a:off x="130235" y="3848484"/>
              <a:ext cx="2615347" cy="553998"/>
            </a:xfrm>
            <a:prstGeom prst="rect">
              <a:avLst/>
            </a:prstGeom>
            <a:solidFill>
              <a:srgbClr val="F2F2F2"/>
            </a:solidFill>
            <a:ln>
              <a:noFill/>
            </a:ln>
          </p:spPr>
          <p:txBody>
            <a:bodyPr anchorCtr="0" anchor="t" bIns="0" lIns="0" spcFirstLastPara="1" rIns="0" wrap="square" tIns="0">
              <a:spAutoFit/>
            </a:bodyPr>
            <a:lstStyle/>
            <a:p>
              <a:pPr indent="-228594" lvl="1" marL="306910" marR="0" rtl="0" algn="l">
                <a:lnSpc>
                  <a:spcPct val="100000"/>
                </a:lnSpc>
                <a:spcBef>
                  <a:spcPts val="0"/>
                </a:spcBef>
                <a:spcAft>
                  <a:spcPts val="0"/>
                </a:spcAft>
                <a:buClr>
                  <a:srgbClr val="00558F"/>
                </a:buClr>
                <a:buSzPts val="1600"/>
                <a:buFont typeface="Calibri"/>
                <a:buNone/>
              </a:pPr>
              <a:r>
                <a:rPr b="0" i="0" lang="en-US" sz="1600" u="none" cap="none" strike="noStrike">
                  <a:solidFill>
                    <a:srgbClr val="00558F"/>
                  </a:solidFill>
                  <a:latin typeface="Calibri"/>
                  <a:ea typeface="Calibri"/>
                  <a:cs typeface="Calibri"/>
                  <a:sym typeface="Calibri"/>
                </a:rPr>
                <a:t>Support states in realizing Universal</a:t>
              </a:r>
              <a:endParaRPr/>
            </a:p>
            <a:p>
              <a:pPr indent="-228594" lvl="1" marL="306910" marR="0" rtl="0" algn="l">
                <a:lnSpc>
                  <a:spcPct val="100000"/>
                </a:lnSpc>
                <a:spcBef>
                  <a:spcPts val="0"/>
                </a:spcBef>
                <a:spcAft>
                  <a:spcPts val="0"/>
                </a:spcAft>
                <a:buClr>
                  <a:srgbClr val="00558F"/>
                </a:buClr>
                <a:buSzPts val="1600"/>
                <a:buFont typeface="Calibri"/>
                <a:buNone/>
              </a:pPr>
              <a:r>
                <a:rPr b="0" i="0" lang="en-US" sz="1600" u="none" cap="none" strike="noStrike">
                  <a:solidFill>
                    <a:srgbClr val="00558F"/>
                  </a:solidFill>
                  <a:latin typeface="Calibri"/>
                  <a:ea typeface="Calibri"/>
                  <a:cs typeface="Calibri"/>
                  <a:sym typeface="Calibri"/>
                </a:rPr>
                <a:t>health Coverage ambitions using</a:t>
              </a:r>
              <a:endParaRPr/>
            </a:p>
            <a:p>
              <a:pPr indent="-228594" lvl="1" marL="306910" marR="0" rtl="0" algn="l">
                <a:lnSpc>
                  <a:spcPct val="100000"/>
                </a:lnSpc>
                <a:spcBef>
                  <a:spcPts val="0"/>
                </a:spcBef>
                <a:spcAft>
                  <a:spcPts val="0"/>
                </a:spcAft>
                <a:buClr>
                  <a:srgbClr val="00558F"/>
                </a:buClr>
                <a:buSzPts val="1600"/>
                <a:buFont typeface="Calibri"/>
                <a:buNone/>
              </a:pPr>
              <a:r>
                <a:rPr b="0" i="0" lang="en-US" sz="1600" u="none" cap="none" strike="noStrike">
                  <a:solidFill>
                    <a:srgbClr val="00558F"/>
                  </a:solidFill>
                  <a:latin typeface="Calibri"/>
                  <a:ea typeface="Calibri"/>
                  <a:cs typeface="Calibri"/>
                  <a:sym typeface="Calibri"/>
                </a:rPr>
                <a:t>(mobile) technology</a:t>
              </a:r>
              <a:endParaRPr/>
            </a:p>
          </p:txBody>
        </p:sp>
      </p:grpSp>
      <p:grpSp>
        <p:nvGrpSpPr>
          <p:cNvPr id="1330" name="Google Shape;1330;p2"/>
          <p:cNvGrpSpPr/>
          <p:nvPr/>
        </p:nvGrpSpPr>
        <p:grpSpPr>
          <a:xfrm>
            <a:off x="8150757" y="1543977"/>
            <a:ext cx="4274604" cy="1474690"/>
            <a:chOff x="6041408" y="1531140"/>
            <a:chExt cx="3205953" cy="1106018"/>
          </a:xfrm>
        </p:grpSpPr>
        <p:sp>
          <p:nvSpPr>
            <p:cNvPr id="1331" name="Google Shape;1331;p2"/>
            <p:cNvSpPr/>
            <p:nvPr/>
          </p:nvSpPr>
          <p:spPr>
            <a:xfrm>
              <a:off x="6863741" y="1898516"/>
              <a:ext cx="238362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58F"/>
                </a:buClr>
                <a:buSzPts val="1600"/>
                <a:buFont typeface="Arial"/>
                <a:buNone/>
              </a:pPr>
              <a:r>
                <a:rPr b="1" i="0" lang="en-US" sz="1600" u="none" cap="none" strike="noStrike">
                  <a:solidFill>
                    <a:srgbClr val="00558F"/>
                  </a:solidFill>
                  <a:latin typeface="Calibri"/>
                  <a:ea typeface="Calibri"/>
                  <a:cs typeface="Calibri"/>
                  <a:sym typeface="Calibri"/>
                </a:rPr>
                <a:t>Research &amp; analysis</a:t>
              </a:r>
              <a:endParaRPr/>
            </a:p>
          </p:txBody>
        </p:sp>
        <p:grpSp>
          <p:nvGrpSpPr>
            <p:cNvPr id="1332" name="Google Shape;1332;p2"/>
            <p:cNvGrpSpPr/>
            <p:nvPr/>
          </p:nvGrpSpPr>
          <p:grpSpPr>
            <a:xfrm>
              <a:off x="6041408" y="1531140"/>
              <a:ext cx="2751573" cy="1106018"/>
              <a:chOff x="6324088" y="1650398"/>
              <a:chExt cx="2751573" cy="1106018"/>
            </a:xfrm>
          </p:grpSpPr>
          <p:pic>
            <p:nvPicPr>
              <p:cNvPr id="1333" name="Google Shape;1333;p2"/>
              <p:cNvPicPr preferRelativeResize="0"/>
              <p:nvPr/>
            </p:nvPicPr>
            <p:blipFill rotWithShape="1">
              <a:blip r:embed="rId8">
                <a:alphaModFix/>
              </a:blip>
              <a:srcRect b="0" l="0" r="0" t="0"/>
              <a:stretch/>
            </p:blipFill>
            <p:spPr>
              <a:xfrm>
                <a:off x="6324088" y="1650398"/>
                <a:ext cx="831520" cy="860765"/>
              </a:xfrm>
              <a:prstGeom prst="rect">
                <a:avLst/>
              </a:prstGeom>
              <a:noFill/>
              <a:ln>
                <a:noFill/>
              </a:ln>
            </p:spPr>
          </p:pic>
          <p:sp>
            <p:nvSpPr>
              <p:cNvPr id="1334" name="Google Shape;1334;p2"/>
              <p:cNvSpPr txBox="1"/>
              <p:nvPr/>
            </p:nvSpPr>
            <p:spPr>
              <a:xfrm>
                <a:off x="6460314" y="2387084"/>
                <a:ext cx="2615347" cy="369332"/>
              </a:xfrm>
              <a:prstGeom prst="rect">
                <a:avLst/>
              </a:prstGeom>
              <a:solidFill>
                <a:srgbClr val="F2F2F2"/>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C4242B"/>
                  </a:buClr>
                  <a:buSzPts val="1600"/>
                  <a:buFont typeface="Calibri"/>
                  <a:buNone/>
                </a:pPr>
                <a:r>
                  <a:rPr b="0" i="0" lang="en-US" sz="1600" u="none" cap="none" strike="noStrike">
                    <a:solidFill>
                      <a:srgbClr val="00558F"/>
                    </a:solidFill>
                    <a:latin typeface="Calibri"/>
                    <a:ea typeface="Calibri"/>
                    <a:cs typeface="Calibri"/>
                    <a:sym typeface="Calibri"/>
                  </a:rPr>
                  <a:t>Measure the impact of our work to build proof of concept and advocate scale up</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8" name="Shape 1338"/>
        <p:cNvGrpSpPr/>
        <p:nvPr/>
      </p:nvGrpSpPr>
      <p:grpSpPr>
        <a:xfrm>
          <a:off x="0" y="0"/>
          <a:ext cx="0" cy="0"/>
          <a:chOff x="0" y="0"/>
          <a:chExt cx="0" cy="0"/>
        </a:xfrm>
      </p:grpSpPr>
      <p:sp>
        <p:nvSpPr>
          <p:cNvPr id="1339" name="Google Shape;1339;p3"/>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in a room&#10;&#10;Description automatically generated with low confidence" id="1340" name="Google Shape;1340;p3"/>
          <p:cNvPicPr preferRelativeResize="0"/>
          <p:nvPr/>
        </p:nvPicPr>
        <p:blipFill rotWithShape="1">
          <a:blip r:embed="rId3">
            <a:alphaModFix/>
          </a:blip>
          <a:srcRect b="19182" l="0" r="-2" t="1158"/>
          <a:stretch/>
        </p:blipFill>
        <p:spPr>
          <a:xfrm>
            <a:off x="321730" y="321732"/>
            <a:ext cx="5674897" cy="3017405"/>
          </a:xfrm>
          <a:prstGeom prst="rect">
            <a:avLst/>
          </a:prstGeom>
          <a:noFill/>
          <a:ln>
            <a:noFill/>
          </a:ln>
        </p:spPr>
      </p:pic>
      <p:pic>
        <p:nvPicPr>
          <p:cNvPr descr="A picture containing tree, outdoor, grass, building&#10;&#10;Description automatically generated" id="1341" name="Google Shape;1341;p3"/>
          <p:cNvPicPr preferRelativeResize="0"/>
          <p:nvPr/>
        </p:nvPicPr>
        <p:blipFill rotWithShape="1">
          <a:blip r:embed="rId4">
            <a:alphaModFix/>
          </a:blip>
          <a:srcRect b="8828" l="0" r="-2" t="17518"/>
          <a:stretch/>
        </p:blipFill>
        <p:spPr>
          <a:xfrm>
            <a:off x="321730" y="3510853"/>
            <a:ext cx="5674897" cy="2789954"/>
          </a:xfrm>
          <a:prstGeom prst="rect">
            <a:avLst/>
          </a:prstGeom>
          <a:noFill/>
          <a:ln>
            <a:noFill/>
          </a:ln>
        </p:spPr>
      </p:pic>
      <p:pic>
        <p:nvPicPr>
          <p:cNvPr descr="A person holding a baby&#10;&#10;Description automatically generated with low confidence" id="1342" name="Google Shape;1342;p3"/>
          <p:cNvPicPr preferRelativeResize="0"/>
          <p:nvPr/>
        </p:nvPicPr>
        <p:blipFill rotWithShape="1">
          <a:blip r:embed="rId5">
            <a:alphaModFix/>
          </a:blip>
          <a:srcRect b="2" l="92" r="2" t="0"/>
          <a:stretch/>
        </p:blipFill>
        <p:spPr>
          <a:xfrm>
            <a:off x="6195373" y="321733"/>
            <a:ext cx="5674897" cy="5979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pic>
        <p:nvPicPr>
          <p:cNvPr id="1347" name="Google Shape;1347;p4"/>
          <p:cNvPicPr preferRelativeResize="0"/>
          <p:nvPr/>
        </p:nvPicPr>
        <p:blipFill rotWithShape="1">
          <a:blip r:embed="rId3">
            <a:alphaModFix/>
          </a:blip>
          <a:srcRect b="0" l="0" r="0" t="0"/>
          <a:stretch/>
        </p:blipFill>
        <p:spPr>
          <a:xfrm>
            <a:off x="9977299" y="1735711"/>
            <a:ext cx="1037247" cy="667324"/>
          </a:xfrm>
          <a:prstGeom prst="rect">
            <a:avLst/>
          </a:prstGeom>
          <a:noFill/>
          <a:ln>
            <a:noFill/>
          </a:ln>
        </p:spPr>
      </p:pic>
      <p:sp>
        <p:nvSpPr>
          <p:cNvPr id="1348" name="Google Shape;1348;p4"/>
          <p:cNvSpPr txBox="1"/>
          <p:nvPr/>
        </p:nvSpPr>
        <p:spPr>
          <a:xfrm>
            <a:off x="5542972" y="2994635"/>
            <a:ext cx="2002361" cy="1250792"/>
          </a:xfrm>
          <a:prstGeom prst="rect">
            <a:avLst/>
          </a:prstGeom>
          <a:solidFill>
            <a:srgbClr val="F2F2F2"/>
          </a:solid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484A4C"/>
              </a:buClr>
              <a:buSzPts val="1467"/>
              <a:buFont typeface="Calibri"/>
              <a:buNone/>
            </a:pPr>
            <a:r>
              <a:rPr b="1" i="0" lang="en-US" sz="1467" u="none" cap="none" strike="noStrike">
                <a:solidFill>
                  <a:srgbClr val="484A4C"/>
                </a:solidFill>
                <a:latin typeface="Calibri"/>
                <a:ea typeface="Calibri"/>
                <a:cs typeface="Calibri"/>
                <a:sym typeface="Calibri"/>
              </a:rPr>
              <a:t>Journey tracking</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Transparency on quality of journeys</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Behavioral nudges</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Analytics &amp; research</a:t>
            </a:r>
            <a:endParaRPr/>
          </a:p>
        </p:txBody>
      </p:sp>
      <p:sp>
        <p:nvSpPr>
          <p:cNvPr id="1349" name="Google Shape;1349;p4"/>
          <p:cNvSpPr txBox="1"/>
          <p:nvPr/>
        </p:nvSpPr>
        <p:spPr>
          <a:xfrm>
            <a:off x="9820328" y="2377968"/>
            <a:ext cx="2288344" cy="1047659"/>
          </a:xfrm>
          <a:prstGeom prst="rect">
            <a:avLst/>
          </a:prstGeom>
          <a:solidFill>
            <a:srgbClr val="F2F2F2"/>
          </a:solid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484A4C"/>
              </a:buClr>
              <a:buSzPts val="1467"/>
              <a:buFont typeface="Calibri"/>
              <a:buNone/>
            </a:pPr>
            <a:r>
              <a:rPr b="1" i="0" lang="en-US" sz="1467" u="none" cap="none" strike="noStrike">
                <a:solidFill>
                  <a:srgbClr val="484A4C"/>
                </a:solidFill>
                <a:latin typeface="Calibri"/>
                <a:ea typeface="Calibri"/>
                <a:cs typeface="Calibri"/>
                <a:sym typeface="Calibri"/>
              </a:rPr>
              <a:t>Quality support</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SafeCare standards</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Training, workshops</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Network management</a:t>
            </a:r>
            <a:endParaRPr/>
          </a:p>
        </p:txBody>
      </p:sp>
      <p:sp>
        <p:nvSpPr>
          <p:cNvPr id="1350" name="Google Shape;1350;p4"/>
          <p:cNvSpPr txBox="1"/>
          <p:nvPr/>
        </p:nvSpPr>
        <p:spPr>
          <a:xfrm>
            <a:off x="8966629" y="5367929"/>
            <a:ext cx="2472112" cy="1250792"/>
          </a:xfrm>
          <a:prstGeom prst="rect">
            <a:avLst/>
          </a:prstGeom>
          <a:solidFill>
            <a:srgbClr val="F2F2F2"/>
          </a:solid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484A4C"/>
              </a:buClr>
              <a:buSzPts val="1467"/>
              <a:buFont typeface="Calibri"/>
              <a:buNone/>
            </a:pPr>
            <a:r>
              <a:rPr b="1" i="0" lang="en-US" sz="1467" u="none" cap="none" strike="noStrike">
                <a:solidFill>
                  <a:srgbClr val="484A4C"/>
                </a:solidFill>
                <a:latin typeface="Calibri"/>
                <a:ea typeface="Calibri"/>
                <a:cs typeface="Calibri"/>
                <a:sym typeface="Calibri"/>
              </a:rPr>
              <a:t>Mobile wallet</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Full financial cover</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Conditional payments for providers (“smart contracts”)</a:t>
            </a:r>
            <a:endParaRPr/>
          </a:p>
          <a:p>
            <a:pPr indent="-380990" lvl="0" marL="380990" marR="0" rtl="0" algn="l">
              <a:lnSpc>
                <a:spcPct val="110000"/>
              </a:lnSpc>
              <a:spcBef>
                <a:spcPts val="416"/>
              </a:spcBef>
              <a:spcAft>
                <a:spcPts val="0"/>
              </a:spcAft>
              <a:buClr>
                <a:srgbClr val="484A4C"/>
              </a:buClr>
              <a:buSzPts val="1200"/>
              <a:buFont typeface="Calibri"/>
              <a:buChar char="-"/>
            </a:pPr>
            <a:r>
              <a:rPr b="0" i="0" lang="en-US" sz="1200" u="none" cap="none" strike="noStrike">
                <a:solidFill>
                  <a:srgbClr val="484A4C"/>
                </a:solidFill>
                <a:latin typeface="Calibri"/>
                <a:ea typeface="Calibri"/>
                <a:cs typeface="Calibri"/>
                <a:sym typeface="Calibri"/>
              </a:rPr>
              <a:t>Timely payment</a:t>
            </a:r>
            <a:endParaRPr/>
          </a:p>
        </p:txBody>
      </p:sp>
      <p:sp>
        <p:nvSpPr>
          <p:cNvPr id="1351" name="Google Shape;1351;p4"/>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p>
            <a:pPr indent="0" lvl="0" marL="0" rtl="0" algn="l">
              <a:spcBef>
                <a:spcPts val="0"/>
              </a:spcBef>
              <a:spcAft>
                <a:spcPts val="0"/>
              </a:spcAft>
              <a:buNone/>
            </a:pPr>
            <a:r>
              <a:rPr b="1" lang="en-US"/>
              <a:t>MomCare </a:t>
            </a:r>
            <a:r>
              <a:rPr lang="en-US"/>
              <a:t>| Over the last 3 years, PharmAccess and partners have tested a </a:t>
            </a:r>
            <a:br>
              <a:rPr lang="en-US"/>
            </a:br>
            <a:r>
              <a:rPr lang="en-US"/>
              <a:t>		   digital care model, powered by mobile communication</a:t>
            </a:r>
            <a:endParaRPr/>
          </a:p>
        </p:txBody>
      </p:sp>
      <p:sp>
        <p:nvSpPr>
          <p:cNvPr id="1352" name="Google Shape;1352;p4"/>
          <p:cNvSpPr txBox="1"/>
          <p:nvPr/>
        </p:nvSpPr>
        <p:spPr>
          <a:xfrm>
            <a:off x="466520" y="2388620"/>
            <a:ext cx="3951008" cy="3033972"/>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2133"/>
              <a:buFont typeface="Calibri"/>
              <a:buNone/>
            </a:pPr>
            <a:r>
              <a:rPr b="1" i="0" lang="en-US" sz="2133" u="none" cap="none" strike="noStrike">
                <a:solidFill>
                  <a:srgbClr val="00558F"/>
                </a:solidFill>
                <a:latin typeface="Calibri"/>
                <a:ea typeface="Calibri"/>
                <a:cs typeface="Calibri"/>
                <a:sym typeface="Calibri"/>
              </a:rPr>
              <a:t>A care bundle:</a:t>
            </a:r>
            <a:endParaRPr/>
          </a:p>
          <a:p>
            <a:pPr indent="0" lvl="0" marL="0" marR="0" rtl="0" algn="l">
              <a:lnSpc>
                <a:spcPct val="110000"/>
              </a:lnSpc>
              <a:spcBef>
                <a:spcPts val="416"/>
              </a:spcBef>
              <a:spcAft>
                <a:spcPts val="0"/>
              </a:spcAft>
              <a:buClr>
                <a:schemeClr val="dk1"/>
              </a:buClr>
              <a:buSzPts val="1467"/>
              <a:buFont typeface="Calibri"/>
              <a:buNone/>
            </a:pPr>
            <a:r>
              <a:t/>
            </a:r>
            <a:endParaRPr b="1" i="0" sz="1467" u="none" cap="none" strike="noStrike">
              <a:solidFill>
                <a:srgbClr val="00558F"/>
              </a:solidFill>
              <a:latin typeface="Calibri"/>
              <a:ea typeface="Calibri"/>
              <a:cs typeface="Calibri"/>
              <a:sym typeface="Calibri"/>
            </a:endParaRPr>
          </a:p>
          <a:p>
            <a:pPr indent="0" lvl="0" marL="0" marR="0" rtl="0" algn="l">
              <a:lnSpc>
                <a:spcPct val="110000"/>
              </a:lnSpc>
              <a:spcBef>
                <a:spcPts val="416"/>
              </a:spcBef>
              <a:spcAft>
                <a:spcPts val="0"/>
              </a:spcAft>
              <a:buClr>
                <a:srgbClr val="00558F"/>
              </a:buClr>
              <a:buSzPts val="1600"/>
              <a:buFont typeface="Calibri"/>
              <a:buNone/>
            </a:pPr>
            <a:r>
              <a:rPr b="1" i="0" lang="en-US" sz="1600" u="none" cap="none" strike="noStrike">
                <a:solidFill>
                  <a:srgbClr val="00558F"/>
                </a:solidFill>
                <a:latin typeface="Calibri"/>
                <a:ea typeface="Calibri"/>
                <a:cs typeface="Calibri"/>
                <a:sym typeface="Calibri"/>
              </a:rPr>
              <a:t>“A set of interventions that – used together – significantly improves health outcomes”</a:t>
            </a:r>
            <a:endParaRPr/>
          </a:p>
          <a:p>
            <a:pPr indent="0" lvl="0" marL="0" marR="0" rtl="0" algn="l">
              <a:lnSpc>
                <a:spcPct val="110000"/>
              </a:lnSpc>
              <a:spcBef>
                <a:spcPts val="416"/>
              </a:spcBef>
              <a:spcAft>
                <a:spcPts val="0"/>
              </a:spcAft>
              <a:buClr>
                <a:schemeClr val="dk1"/>
              </a:buClr>
              <a:buSzPts val="1467"/>
              <a:buFont typeface="Calibri"/>
              <a:buNone/>
            </a:pPr>
            <a:r>
              <a:t/>
            </a:r>
            <a:endParaRPr b="1" i="0" sz="1467" u="none" cap="none" strike="noStrike">
              <a:solidFill>
                <a:srgbClr val="00558F"/>
              </a:solidFill>
              <a:latin typeface="Calibri"/>
              <a:ea typeface="Calibri"/>
              <a:cs typeface="Calibri"/>
              <a:sym typeface="Calibri"/>
            </a:endParaRPr>
          </a:p>
          <a:p>
            <a:pPr indent="0" lvl="0" marL="0" marR="0" rtl="0" algn="l">
              <a:lnSpc>
                <a:spcPct val="110000"/>
              </a:lnSpc>
              <a:spcBef>
                <a:spcPts val="416"/>
              </a:spcBef>
              <a:spcAft>
                <a:spcPts val="0"/>
              </a:spcAft>
              <a:buClr>
                <a:srgbClr val="00558F"/>
              </a:buClr>
              <a:buSzPts val="1467"/>
              <a:buFont typeface="Calibri"/>
              <a:buNone/>
            </a:pPr>
            <a:r>
              <a:rPr b="0" i="0" lang="en-US" sz="1467" u="none" cap="none" strike="noStrike">
                <a:solidFill>
                  <a:srgbClr val="00558F"/>
                </a:solidFill>
                <a:latin typeface="Calibri"/>
                <a:ea typeface="Calibri"/>
                <a:cs typeface="Calibri"/>
                <a:sym typeface="Calibri"/>
              </a:rPr>
              <a:t>Key principles of digital development:</a:t>
            </a:r>
            <a:endParaRPr/>
          </a:p>
          <a:p>
            <a:pPr indent="-380990" lvl="0" marL="380990" marR="0" rtl="0" algn="l">
              <a:lnSpc>
                <a:spcPct val="110000"/>
              </a:lnSpc>
              <a:spcBef>
                <a:spcPts val="416"/>
              </a:spcBef>
              <a:spcAft>
                <a:spcPts val="0"/>
              </a:spcAft>
              <a:buClr>
                <a:srgbClr val="00558F"/>
              </a:buClr>
              <a:buSzPts val="1467"/>
              <a:buFont typeface="Noto Sans Symbols"/>
              <a:buChar char="⮚"/>
            </a:pPr>
            <a:r>
              <a:rPr b="0" i="0" lang="en-US" sz="1467" u="none" cap="none" strike="noStrike">
                <a:solidFill>
                  <a:srgbClr val="00558F"/>
                </a:solidFill>
                <a:latin typeface="Calibri"/>
                <a:ea typeface="Calibri"/>
                <a:cs typeface="Calibri"/>
                <a:sym typeface="Calibri"/>
              </a:rPr>
              <a:t>Centered on outcome for the patient</a:t>
            </a:r>
            <a:endParaRPr/>
          </a:p>
          <a:p>
            <a:pPr indent="-380990" lvl="0" marL="380990" marR="0" rtl="0" algn="l">
              <a:lnSpc>
                <a:spcPct val="110000"/>
              </a:lnSpc>
              <a:spcBef>
                <a:spcPts val="416"/>
              </a:spcBef>
              <a:spcAft>
                <a:spcPts val="0"/>
              </a:spcAft>
              <a:buClr>
                <a:srgbClr val="00558F"/>
              </a:buClr>
              <a:buSzPts val="1467"/>
              <a:buFont typeface="Noto Sans Symbols"/>
              <a:buChar char="⮚"/>
            </a:pPr>
            <a:r>
              <a:rPr b="0" i="0" lang="en-US" sz="1467" u="none" cap="none" strike="noStrike">
                <a:solidFill>
                  <a:srgbClr val="00558F"/>
                </a:solidFill>
                <a:latin typeface="Calibri"/>
                <a:ea typeface="Calibri"/>
                <a:cs typeface="Calibri"/>
                <a:sym typeface="Calibri"/>
              </a:rPr>
              <a:t>Starting with a minimum viable product, using a </a:t>
            </a:r>
            <a:r>
              <a:rPr b="0" i="1" lang="en-US" sz="1467" u="none" cap="none" strike="noStrike">
                <a:solidFill>
                  <a:srgbClr val="00558F"/>
                </a:solidFill>
                <a:latin typeface="Calibri"/>
                <a:ea typeface="Calibri"/>
                <a:cs typeface="Calibri"/>
                <a:sym typeface="Calibri"/>
              </a:rPr>
              <a:t>progressive development </a:t>
            </a:r>
            <a:r>
              <a:rPr b="0" i="0" lang="en-US" sz="1467" u="none" cap="none" strike="noStrike">
                <a:solidFill>
                  <a:srgbClr val="00558F"/>
                </a:solidFill>
                <a:latin typeface="Calibri"/>
                <a:ea typeface="Calibri"/>
                <a:cs typeface="Calibri"/>
                <a:sym typeface="Calibri"/>
              </a:rPr>
              <a:t>approach</a:t>
            </a:r>
            <a:endParaRPr/>
          </a:p>
          <a:p>
            <a:pPr indent="-380990" lvl="0" marL="380990" marR="0" rtl="0" algn="l">
              <a:lnSpc>
                <a:spcPct val="110000"/>
              </a:lnSpc>
              <a:spcBef>
                <a:spcPts val="416"/>
              </a:spcBef>
              <a:spcAft>
                <a:spcPts val="0"/>
              </a:spcAft>
              <a:buClr>
                <a:srgbClr val="00558F"/>
              </a:buClr>
              <a:buSzPts val="1467"/>
              <a:buFont typeface="Noto Sans Symbols"/>
              <a:buChar char="⮚"/>
            </a:pPr>
            <a:r>
              <a:rPr b="0" i="0" lang="en-US" sz="1467" u="none" cap="none" strike="noStrike">
                <a:solidFill>
                  <a:srgbClr val="00558F"/>
                </a:solidFill>
                <a:latin typeface="Calibri"/>
                <a:ea typeface="Calibri"/>
                <a:cs typeface="Calibri"/>
                <a:sym typeface="Calibri"/>
              </a:rPr>
              <a:t>Using evidence from data to prioritize</a:t>
            </a:r>
            <a:endParaRPr/>
          </a:p>
        </p:txBody>
      </p:sp>
      <p:grpSp>
        <p:nvGrpSpPr>
          <p:cNvPr id="1353" name="Google Shape;1353;p4"/>
          <p:cNvGrpSpPr/>
          <p:nvPr/>
        </p:nvGrpSpPr>
        <p:grpSpPr>
          <a:xfrm>
            <a:off x="6880692" y="2227249"/>
            <a:ext cx="4161504" cy="3925176"/>
            <a:chOff x="5160519" y="1407963"/>
            <a:chExt cx="3121128" cy="2943882"/>
          </a:xfrm>
        </p:grpSpPr>
        <p:grpSp>
          <p:nvGrpSpPr>
            <p:cNvPr id="1354" name="Google Shape;1354;p4"/>
            <p:cNvGrpSpPr/>
            <p:nvPr/>
          </p:nvGrpSpPr>
          <p:grpSpPr>
            <a:xfrm>
              <a:off x="5160519" y="1407963"/>
              <a:ext cx="3121128" cy="2943882"/>
              <a:chOff x="5888810" y="1752148"/>
              <a:chExt cx="2207346" cy="2187783"/>
            </a:xfrm>
          </p:grpSpPr>
          <p:grpSp>
            <p:nvGrpSpPr>
              <p:cNvPr id="1355" name="Google Shape;1355;p4"/>
              <p:cNvGrpSpPr/>
              <p:nvPr/>
            </p:nvGrpSpPr>
            <p:grpSpPr>
              <a:xfrm>
                <a:off x="6302327" y="2166424"/>
                <a:ext cx="1358453" cy="1347700"/>
                <a:chOff x="720090" y="626070"/>
                <a:chExt cx="4485877" cy="4217880"/>
              </a:xfrm>
            </p:grpSpPr>
            <p:grpSp>
              <p:nvGrpSpPr>
                <p:cNvPr id="1356" name="Google Shape;1356;p4"/>
                <p:cNvGrpSpPr/>
                <p:nvPr/>
              </p:nvGrpSpPr>
              <p:grpSpPr>
                <a:xfrm>
                  <a:off x="729210" y="626070"/>
                  <a:ext cx="4476757" cy="4217880"/>
                  <a:chOff x="3049190" y="519503"/>
                  <a:chExt cx="4476757" cy="4217880"/>
                </a:xfrm>
              </p:grpSpPr>
              <p:sp>
                <p:nvSpPr>
                  <p:cNvPr id="1357" name="Google Shape;1357;p4"/>
                  <p:cNvSpPr/>
                  <p:nvPr/>
                </p:nvSpPr>
                <p:spPr>
                  <a:xfrm rot="5400000">
                    <a:off x="3183391" y="394828"/>
                    <a:ext cx="4217880" cy="4467231"/>
                  </a:xfrm>
                  <a:prstGeom prst="pie">
                    <a:avLst>
                      <a:gd fmla="val 5355983" name="adj1"/>
                      <a:gd fmla="val 16200000" name="adj2"/>
                    </a:avLst>
                  </a:prstGeom>
                  <a:solidFill>
                    <a:srgbClr val="10807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00558F"/>
                      </a:solidFill>
                      <a:latin typeface="Calibri"/>
                      <a:ea typeface="Calibri"/>
                      <a:cs typeface="Calibri"/>
                      <a:sym typeface="Calibri"/>
                    </a:endParaRPr>
                  </a:p>
                </p:txBody>
              </p:sp>
              <p:sp>
                <p:nvSpPr>
                  <p:cNvPr id="1358" name="Google Shape;1358;p4"/>
                  <p:cNvSpPr/>
                  <p:nvPr/>
                </p:nvSpPr>
                <p:spPr>
                  <a:xfrm>
                    <a:off x="3049190" y="524638"/>
                    <a:ext cx="4476757" cy="4099359"/>
                  </a:xfrm>
                  <a:prstGeom prst="pie">
                    <a:avLst>
                      <a:gd fmla="val 15275" name="adj1"/>
                      <a:gd fmla="val 10835233" name="adj2"/>
                    </a:avLst>
                  </a:prstGeom>
                  <a:solidFill>
                    <a:srgbClr val="28683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00558F"/>
                      </a:solidFill>
                      <a:latin typeface="Calibri"/>
                      <a:ea typeface="Calibri"/>
                      <a:cs typeface="Calibri"/>
                      <a:sym typeface="Calibri"/>
                    </a:endParaRPr>
                  </a:p>
                </p:txBody>
              </p:sp>
            </p:grpSp>
            <p:grpSp>
              <p:nvGrpSpPr>
                <p:cNvPr id="1359" name="Google Shape;1359;p4"/>
                <p:cNvGrpSpPr/>
                <p:nvPr/>
              </p:nvGrpSpPr>
              <p:grpSpPr>
                <a:xfrm>
                  <a:off x="720090" y="1556771"/>
                  <a:ext cx="2514603" cy="2204357"/>
                  <a:chOff x="1555008" y="1243180"/>
                  <a:chExt cx="2849516" cy="2307237"/>
                </a:xfrm>
              </p:grpSpPr>
              <p:sp>
                <p:nvSpPr>
                  <p:cNvPr id="1360" name="Google Shape;1360;p4"/>
                  <p:cNvSpPr/>
                  <p:nvPr/>
                </p:nvSpPr>
                <p:spPr>
                  <a:xfrm rot="5400000">
                    <a:off x="1867402" y="1013296"/>
                    <a:ext cx="2226045" cy="2848196"/>
                  </a:xfrm>
                  <a:prstGeom prst="pie">
                    <a:avLst>
                      <a:gd fmla="val 5368530" name="adj1"/>
                      <a:gd fmla="val 16200000" name="adj2"/>
                    </a:avLst>
                  </a:prstGeom>
                  <a:solidFill>
                    <a:srgbClr val="6CC3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00558F"/>
                      </a:solidFill>
                      <a:latin typeface="Calibri"/>
                      <a:ea typeface="Calibri"/>
                      <a:cs typeface="Calibri"/>
                      <a:sym typeface="Calibri"/>
                    </a:endParaRPr>
                  </a:p>
                </p:txBody>
              </p:sp>
              <p:sp>
                <p:nvSpPr>
                  <p:cNvPr id="1361" name="Google Shape;1361;p4"/>
                  <p:cNvSpPr/>
                  <p:nvPr/>
                </p:nvSpPr>
                <p:spPr>
                  <a:xfrm>
                    <a:off x="1555008" y="1243180"/>
                    <a:ext cx="2849516" cy="2304903"/>
                  </a:xfrm>
                  <a:prstGeom prst="pie">
                    <a:avLst>
                      <a:gd fmla="val 25657" name="adj1"/>
                      <a:gd fmla="val 10763870" name="adj2"/>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00558F"/>
                      </a:solidFill>
                      <a:latin typeface="Calibri"/>
                      <a:ea typeface="Calibri"/>
                      <a:cs typeface="Calibri"/>
                      <a:sym typeface="Calibri"/>
                    </a:endParaRPr>
                  </a:p>
                </p:txBody>
              </p:sp>
            </p:grpSp>
          </p:grpSp>
          <p:sp>
            <p:nvSpPr>
              <p:cNvPr id="1362" name="Google Shape;1362;p4"/>
              <p:cNvSpPr/>
              <p:nvPr/>
            </p:nvSpPr>
            <p:spPr>
              <a:xfrm rot="-3196154">
                <a:off x="6201819" y="2059152"/>
                <a:ext cx="1546943" cy="1556924"/>
              </a:xfrm>
              <a:prstGeom prst="arc">
                <a:avLst>
                  <a:gd fmla="val 15991943" name="adj1"/>
                  <a:gd fmla="val 20033815" name="adj2"/>
                </a:avLst>
              </a:prstGeom>
              <a:noFill/>
              <a:ln cap="flat" cmpd="sng" w="34925">
                <a:solidFill>
                  <a:srgbClr val="7F7F7F"/>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363" name="Google Shape;1363;p4"/>
              <p:cNvSpPr/>
              <p:nvPr/>
            </p:nvSpPr>
            <p:spPr>
              <a:xfrm rot="3392440">
                <a:off x="6246781" y="2086978"/>
                <a:ext cx="1546943" cy="1556924"/>
              </a:xfrm>
              <a:prstGeom prst="arc">
                <a:avLst>
                  <a:gd fmla="val 16197708" name="adj1"/>
                  <a:gd fmla="val 20244057" name="adj2"/>
                </a:avLst>
              </a:prstGeom>
              <a:noFill/>
              <a:ln cap="flat" cmpd="sng" w="34925">
                <a:solidFill>
                  <a:srgbClr val="7F7F7F"/>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364" name="Google Shape;1364;p4"/>
              <p:cNvSpPr/>
              <p:nvPr/>
            </p:nvSpPr>
            <p:spPr>
              <a:xfrm rot="-10610826">
                <a:off x="6193324" y="2078028"/>
                <a:ext cx="1546943" cy="1556924"/>
              </a:xfrm>
              <a:prstGeom prst="arc">
                <a:avLst>
                  <a:gd fmla="val 16902944" name="adj1"/>
                  <a:gd fmla="val 20381200" name="adj2"/>
                </a:avLst>
              </a:prstGeom>
              <a:noFill/>
              <a:ln cap="flat" cmpd="sng" w="34925">
                <a:solidFill>
                  <a:srgbClr val="7F7F7F"/>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grpSp>
        <p:sp>
          <p:nvSpPr>
            <p:cNvPr id="1365" name="Google Shape;1365;p4"/>
            <p:cNvSpPr/>
            <p:nvPr/>
          </p:nvSpPr>
          <p:spPr>
            <a:xfrm>
              <a:off x="5882671" y="2576170"/>
              <a:ext cx="847408" cy="19381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33"/>
                <a:buFont typeface="Calibri"/>
                <a:buNone/>
              </a:pPr>
              <a:r>
                <a:rPr b="1" i="0" lang="en-US" sz="1333" u="none" cap="none" strike="noStrike">
                  <a:solidFill>
                    <a:srgbClr val="FFFFFF"/>
                  </a:solidFill>
                  <a:latin typeface="Calibri"/>
                  <a:ea typeface="Calibri"/>
                  <a:cs typeface="Calibri"/>
                  <a:sym typeface="Calibri"/>
                </a:rPr>
                <a:t>Clinical</a:t>
              </a:r>
              <a:endParaRPr/>
            </a:p>
          </p:txBody>
        </p:sp>
        <p:sp>
          <p:nvSpPr>
            <p:cNvPr id="1366" name="Google Shape;1366;p4"/>
            <p:cNvSpPr/>
            <p:nvPr/>
          </p:nvSpPr>
          <p:spPr>
            <a:xfrm>
              <a:off x="5889562" y="2944187"/>
              <a:ext cx="847408" cy="19381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33"/>
                <a:buFont typeface="Calibri"/>
                <a:buNone/>
              </a:pPr>
              <a:r>
                <a:rPr b="1" i="0" lang="en-US" sz="1333" u="none" cap="none" strike="noStrike">
                  <a:solidFill>
                    <a:srgbClr val="FFFFFF"/>
                  </a:solidFill>
                  <a:latin typeface="Calibri"/>
                  <a:ea typeface="Calibri"/>
                  <a:cs typeface="Calibri"/>
                  <a:sym typeface="Calibri"/>
                </a:rPr>
                <a:t>Experience</a:t>
              </a:r>
              <a:endParaRPr/>
            </a:p>
          </p:txBody>
        </p:sp>
        <p:sp>
          <p:nvSpPr>
            <p:cNvPr id="1367" name="Google Shape;1367;p4"/>
            <p:cNvSpPr/>
            <p:nvPr/>
          </p:nvSpPr>
          <p:spPr>
            <a:xfrm>
              <a:off x="6625321" y="3276023"/>
              <a:ext cx="759516" cy="17371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33"/>
                <a:buFont typeface="Calibri"/>
                <a:buNone/>
              </a:pPr>
              <a:r>
                <a:rPr b="1" i="0" lang="en-US" sz="1333" u="none" cap="none" strike="noStrike">
                  <a:solidFill>
                    <a:srgbClr val="FFFFFF"/>
                  </a:solidFill>
                  <a:latin typeface="Calibri"/>
                  <a:ea typeface="Calibri"/>
                  <a:cs typeface="Calibri"/>
                  <a:sym typeface="Calibri"/>
                </a:rPr>
                <a:t>Economic</a:t>
              </a:r>
              <a:endParaRPr/>
            </a:p>
          </p:txBody>
        </p:sp>
        <p:sp>
          <p:nvSpPr>
            <p:cNvPr id="1368" name="Google Shape;1368;p4"/>
            <p:cNvSpPr/>
            <p:nvPr/>
          </p:nvSpPr>
          <p:spPr>
            <a:xfrm>
              <a:off x="6611377" y="2256519"/>
              <a:ext cx="720136" cy="2716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333"/>
                <a:buFont typeface="Calibri"/>
                <a:buNone/>
              </a:pPr>
              <a:r>
                <a:rPr b="1" i="0" lang="en-US" sz="1333" u="none" cap="none" strike="noStrike">
                  <a:solidFill>
                    <a:srgbClr val="FFFFFF"/>
                  </a:solidFill>
                  <a:latin typeface="Calibri"/>
                  <a:ea typeface="Calibri"/>
                  <a:cs typeface="Calibri"/>
                  <a:sym typeface="Calibri"/>
                </a:rPr>
                <a:t>Quality &amp; </a:t>
              </a:r>
              <a:br>
                <a:rPr b="1" i="0" lang="en-US" sz="1333" u="none" cap="none" strike="noStrike">
                  <a:solidFill>
                    <a:srgbClr val="FFFFFF"/>
                  </a:solidFill>
                  <a:latin typeface="Calibri"/>
                  <a:ea typeface="Calibri"/>
                  <a:cs typeface="Calibri"/>
                  <a:sym typeface="Calibri"/>
                </a:rPr>
              </a:br>
              <a:r>
                <a:rPr b="1" i="0" lang="en-US" sz="1333" u="none" cap="none" strike="noStrike">
                  <a:solidFill>
                    <a:srgbClr val="FFFFFF"/>
                  </a:solidFill>
                  <a:latin typeface="Calibri"/>
                  <a:ea typeface="Calibri"/>
                  <a:cs typeface="Calibri"/>
                  <a:sym typeface="Calibri"/>
                </a:rPr>
                <a:t>Access</a:t>
              </a:r>
              <a:endParaRPr/>
            </a:p>
          </p:txBody>
        </p:sp>
      </p:grpSp>
      <p:pic>
        <p:nvPicPr>
          <p:cNvPr id="1369" name="Google Shape;1369;p4"/>
          <p:cNvPicPr preferRelativeResize="0"/>
          <p:nvPr/>
        </p:nvPicPr>
        <p:blipFill rotWithShape="1">
          <a:blip r:embed="rId4">
            <a:alphaModFix/>
          </a:blip>
          <a:srcRect b="0" l="0" r="0" t="0"/>
          <a:stretch/>
        </p:blipFill>
        <p:spPr>
          <a:xfrm>
            <a:off x="6134308" y="2359386"/>
            <a:ext cx="594873" cy="534377"/>
          </a:xfrm>
          <a:prstGeom prst="rect">
            <a:avLst/>
          </a:prstGeom>
          <a:noFill/>
          <a:ln>
            <a:noFill/>
          </a:ln>
        </p:spPr>
      </p:pic>
      <p:pic>
        <p:nvPicPr>
          <p:cNvPr descr="Image result for icon cell phone" id="1370" name="Google Shape;1370;p4"/>
          <p:cNvPicPr preferRelativeResize="0"/>
          <p:nvPr/>
        </p:nvPicPr>
        <p:blipFill rotWithShape="1">
          <a:blip r:embed="rId5">
            <a:alphaModFix/>
          </a:blip>
          <a:srcRect b="0" l="23767" r="23767" t="0"/>
          <a:stretch/>
        </p:blipFill>
        <p:spPr>
          <a:xfrm>
            <a:off x="6810792" y="2316343"/>
            <a:ext cx="264585" cy="577420"/>
          </a:xfrm>
          <a:prstGeom prst="rect">
            <a:avLst/>
          </a:prstGeom>
          <a:solidFill>
            <a:schemeClr val="lt1"/>
          </a:solidFill>
          <a:ln>
            <a:noFill/>
          </a:ln>
        </p:spPr>
      </p:pic>
      <p:pic>
        <p:nvPicPr>
          <p:cNvPr descr="Image result for icon cell phone" id="1371" name="Google Shape;1371;p4"/>
          <p:cNvPicPr preferRelativeResize="0"/>
          <p:nvPr/>
        </p:nvPicPr>
        <p:blipFill rotWithShape="1">
          <a:blip r:embed="rId5">
            <a:alphaModFix/>
          </a:blip>
          <a:srcRect b="0" l="23767" r="23767" t="0"/>
          <a:stretch/>
        </p:blipFill>
        <p:spPr>
          <a:xfrm>
            <a:off x="10094522" y="1903370"/>
            <a:ext cx="194669" cy="370313"/>
          </a:xfrm>
          <a:prstGeom prst="rect">
            <a:avLst/>
          </a:prstGeom>
          <a:solidFill>
            <a:schemeClr val="lt1"/>
          </a:solidFill>
          <a:ln>
            <a:noFill/>
          </a:ln>
        </p:spPr>
      </p:pic>
      <p:pic>
        <p:nvPicPr>
          <p:cNvPr id="1372" name="Google Shape;1372;p4"/>
          <p:cNvPicPr preferRelativeResize="0"/>
          <p:nvPr/>
        </p:nvPicPr>
        <p:blipFill rotWithShape="1">
          <a:blip r:embed="rId6">
            <a:alphaModFix/>
          </a:blip>
          <a:srcRect b="0" l="0" r="0" t="0"/>
          <a:stretch/>
        </p:blipFill>
        <p:spPr>
          <a:xfrm flipH="1">
            <a:off x="10758797" y="4647206"/>
            <a:ext cx="354907" cy="604820"/>
          </a:xfrm>
          <a:prstGeom prst="rect">
            <a:avLst/>
          </a:prstGeom>
          <a:noFill/>
          <a:ln>
            <a:noFill/>
          </a:ln>
        </p:spPr>
      </p:pic>
      <p:pic>
        <p:nvPicPr>
          <p:cNvPr descr="Image result for icon cell phone" id="1373" name="Google Shape;1373;p4"/>
          <p:cNvPicPr preferRelativeResize="0"/>
          <p:nvPr/>
        </p:nvPicPr>
        <p:blipFill rotWithShape="1">
          <a:blip r:embed="rId5">
            <a:alphaModFix/>
          </a:blip>
          <a:srcRect b="0" l="23767" r="23767" t="0"/>
          <a:stretch/>
        </p:blipFill>
        <p:spPr>
          <a:xfrm>
            <a:off x="10547272" y="4564934"/>
            <a:ext cx="207376" cy="403015"/>
          </a:xfrm>
          <a:prstGeom prst="rect">
            <a:avLst/>
          </a:prstGeom>
          <a:solidFill>
            <a:schemeClr val="lt1"/>
          </a:solidFill>
          <a:ln>
            <a:noFill/>
          </a:ln>
        </p:spPr>
      </p:pic>
      <p:sp>
        <p:nvSpPr>
          <p:cNvPr id="1374" name="Google Shape;1374;p4"/>
          <p:cNvSpPr/>
          <p:nvPr/>
        </p:nvSpPr>
        <p:spPr>
          <a:xfrm rot="5400000">
            <a:off x="3441081" y="3674159"/>
            <a:ext cx="2845161" cy="264584"/>
          </a:xfrm>
          <a:prstGeom prst="triangle">
            <a:avLst>
              <a:gd fmla="val 50000"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5"/>
          <p:cNvSpPr/>
          <p:nvPr/>
        </p:nvSpPr>
        <p:spPr>
          <a:xfrm>
            <a:off x="986123" y="4135462"/>
            <a:ext cx="10899864" cy="248719"/>
          </a:xfrm>
          <a:prstGeom prst="rect">
            <a:avLst/>
          </a:prstGeom>
          <a:solidFill>
            <a:srgbClr val="E1EC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380" name="Google Shape;1380;p5"/>
          <p:cNvSpPr/>
          <p:nvPr/>
        </p:nvSpPr>
        <p:spPr>
          <a:xfrm>
            <a:off x="986123" y="4564571"/>
            <a:ext cx="10899864" cy="248719"/>
          </a:xfrm>
          <a:prstGeom prst="rect">
            <a:avLst/>
          </a:prstGeom>
          <a:solidFill>
            <a:srgbClr val="E1EC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381" name="Google Shape;1381;p5"/>
          <p:cNvSpPr/>
          <p:nvPr/>
        </p:nvSpPr>
        <p:spPr>
          <a:xfrm>
            <a:off x="986123" y="4993681"/>
            <a:ext cx="10899864" cy="248719"/>
          </a:xfrm>
          <a:prstGeom prst="rect">
            <a:avLst/>
          </a:prstGeom>
          <a:solidFill>
            <a:srgbClr val="E1EC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382" name="Google Shape;1382;p5"/>
          <p:cNvSpPr/>
          <p:nvPr/>
        </p:nvSpPr>
        <p:spPr>
          <a:xfrm>
            <a:off x="986123" y="5422790"/>
            <a:ext cx="10899864" cy="248719"/>
          </a:xfrm>
          <a:prstGeom prst="rect">
            <a:avLst/>
          </a:prstGeom>
          <a:solidFill>
            <a:srgbClr val="347BC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383" name="Google Shape;1383;p5"/>
          <p:cNvSpPr txBox="1"/>
          <p:nvPr/>
        </p:nvSpPr>
        <p:spPr>
          <a:xfrm>
            <a:off x="1018971" y="4134831"/>
            <a:ext cx="1309123" cy="27776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400"/>
              <a:buFont typeface="Aharoni"/>
              <a:buNone/>
            </a:pPr>
            <a:r>
              <a:rPr b="0" i="0" lang="en-US" sz="1400" u="none" cap="none" strike="noStrike">
                <a:solidFill>
                  <a:srgbClr val="00558F"/>
                </a:solidFill>
                <a:latin typeface="Aharoni"/>
                <a:ea typeface="Aharoni"/>
                <a:cs typeface="Aharoni"/>
                <a:sym typeface="Aharoni"/>
              </a:rPr>
              <a:t>Reminders</a:t>
            </a:r>
            <a:endParaRPr/>
          </a:p>
        </p:txBody>
      </p:sp>
      <p:sp>
        <p:nvSpPr>
          <p:cNvPr id="1384" name="Google Shape;1384;p5"/>
          <p:cNvSpPr txBox="1"/>
          <p:nvPr/>
        </p:nvSpPr>
        <p:spPr>
          <a:xfrm>
            <a:off x="1018971" y="4591919"/>
            <a:ext cx="1309123" cy="27776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400"/>
              <a:buFont typeface="Aharoni"/>
              <a:buNone/>
            </a:pPr>
            <a:r>
              <a:rPr b="0" i="0" lang="en-US" sz="1400" u="none" cap="none" strike="noStrike">
                <a:solidFill>
                  <a:srgbClr val="00558F"/>
                </a:solidFill>
                <a:latin typeface="Aharoni"/>
                <a:ea typeface="Aharoni"/>
                <a:cs typeface="Aharoni"/>
                <a:sym typeface="Aharoni"/>
              </a:rPr>
              <a:t>Payments</a:t>
            </a:r>
            <a:endParaRPr/>
          </a:p>
        </p:txBody>
      </p:sp>
      <p:sp>
        <p:nvSpPr>
          <p:cNvPr id="1385" name="Google Shape;1385;p5"/>
          <p:cNvSpPr txBox="1"/>
          <p:nvPr/>
        </p:nvSpPr>
        <p:spPr>
          <a:xfrm>
            <a:off x="1018971" y="5005976"/>
            <a:ext cx="1720084" cy="27776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400"/>
              <a:buFont typeface="Aharoni"/>
              <a:buNone/>
            </a:pPr>
            <a:r>
              <a:rPr b="0" i="0" lang="en-US" sz="1400" u="none" cap="none" strike="noStrike">
                <a:solidFill>
                  <a:srgbClr val="00558F"/>
                </a:solidFill>
                <a:latin typeface="Aharoni"/>
                <a:ea typeface="Aharoni"/>
                <a:cs typeface="Aharoni"/>
                <a:sym typeface="Aharoni"/>
              </a:rPr>
              <a:t>Mother feedback</a:t>
            </a:r>
            <a:endParaRPr/>
          </a:p>
        </p:txBody>
      </p:sp>
      <p:sp>
        <p:nvSpPr>
          <p:cNvPr id="1386" name="Google Shape;1386;p5"/>
          <p:cNvSpPr txBox="1"/>
          <p:nvPr/>
        </p:nvSpPr>
        <p:spPr>
          <a:xfrm>
            <a:off x="1018971" y="5420035"/>
            <a:ext cx="1594423" cy="27776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FFFFFF"/>
              </a:buClr>
              <a:buSzPts val="1400"/>
              <a:buFont typeface="Aharoni"/>
              <a:buNone/>
            </a:pPr>
            <a:r>
              <a:rPr b="0" i="0" lang="en-US" sz="1400" u="none" cap="none" strike="noStrike">
                <a:solidFill>
                  <a:srgbClr val="FFFFFF"/>
                </a:solidFill>
                <a:latin typeface="Aharoni"/>
                <a:ea typeface="Aharoni"/>
                <a:cs typeface="Aharoni"/>
                <a:sym typeface="Aharoni"/>
              </a:rPr>
              <a:t>Journey data</a:t>
            </a:r>
            <a:endParaRPr/>
          </a:p>
        </p:txBody>
      </p:sp>
      <p:grpSp>
        <p:nvGrpSpPr>
          <p:cNvPr id="1387" name="Google Shape;1387;p5"/>
          <p:cNvGrpSpPr/>
          <p:nvPr/>
        </p:nvGrpSpPr>
        <p:grpSpPr>
          <a:xfrm>
            <a:off x="9814988" y="3879139"/>
            <a:ext cx="191512" cy="1620000"/>
            <a:chOff x="9504491" y="4697698"/>
            <a:chExt cx="191512" cy="1620000"/>
          </a:xfrm>
        </p:grpSpPr>
        <p:cxnSp>
          <p:nvCxnSpPr>
            <p:cNvPr id="1388" name="Google Shape;1388;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389" name="Google Shape;1389;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390" name="Google Shape;1390;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391" name="Google Shape;1391;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392" name="Google Shape;1392;p5"/>
          <p:cNvGrpSpPr/>
          <p:nvPr/>
        </p:nvGrpSpPr>
        <p:grpSpPr>
          <a:xfrm>
            <a:off x="529671" y="4516567"/>
            <a:ext cx="349200" cy="346687"/>
            <a:chOff x="271219" y="5250519"/>
            <a:chExt cx="349200" cy="346687"/>
          </a:xfrm>
        </p:grpSpPr>
        <p:sp>
          <p:nvSpPr>
            <p:cNvPr id="1393" name="Google Shape;1393;p5"/>
            <p:cNvSpPr/>
            <p:nvPr/>
          </p:nvSpPr>
          <p:spPr>
            <a:xfrm>
              <a:off x="271219" y="5250519"/>
              <a:ext cx="349200" cy="346687"/>
            </a:xfrm>
            <a:prstGeom prst="ellipse">
              <a:avLst/>
            </a:prstGeom>
            <a:solidFill>
              <a:srgbClr val="FFFFFF"/>
            </a:solidFill>
            <a:ln cap="flat" cmpd="sng" w="9525">
              <a:solidFill>
                <a:srgbClr val="00558F"/>
              </a:solidFill>
              <a:prstDash val="solid"/>
              <a:round/>
              <a:headEnd len="sm" w="sm" type="none"/>
              <a:tailEnd len="sm" w="sm" type="none"/>
            </a:ln>
          </p:spPr>
          <p:txBody>
            <a:bodyPr anchorCtr="0" anchor="ctr" bIns="19275" lIns="19275" spcFirstLastPara="1" rIns="19275" wrap="square" tIns="19275">
              <a:noAutofit/>
            </a:bodyPr>
            <a:lstStyle/>
            <a:p>
              <a:pPr indent="0" lvl="0" marL="0" marR="0" rtl="0" algn="ctr">
                <a:lnSpc>
                  <a:spcPct val="100000"/>
                </a:lnSpc>
                <a:spcBef>
                  <a:spcPts val="0"/>
                </a:spcBef>
                <a:spcAft>
                  <a:spcPts val="0"/>
                </a:spcAft>
                <a:buClr>
                  <a:schemeClr val="dk1"/>
                </a:buClr>
                <a:buSzPts val="803"/>
                <a:buFont typeface="Calibri"/>
                <a:buNone/>
              </a:pPr>
              <a:r>
                <a:t/>
              </a:r>
              <a:endParaRPr b="0" i="0" sz="803" u="none" cap="none" strike="noStrike">
                <a:solidFill>
                  <a:srgbClr val="FFFFFF"/>
                </a:solidFill>
                <a:latin typeface="Calibri"/>
                <a:ea typeface="Calibri"/>
                <a:cs typeface="Calibri"/>
                <a:sym typeface="Calibri"/>
              </a:endParaRPr>
            </a:p>
          </p:txBody>
        </p:sp>
        <p:pic>
          <p:nvPicPr>
            <p:cNvPr descr="Money" id="1394" name="Google Shape;1394;p5"/>
            <p:cNvPicPr preferRelativeResize="0"/>
            <p:nvPr/>
          </p:nvPicPr>
          <p:blipFill rotWithShape="1">
            <a:blip r:embed="rId3">
              <a:alphaModFix/>
            </a:blip>
            <a:srcRect b="0" l="0" r="0" t="0"/>
            <a:stretch/>
          </p:blipFill>
          <p:spPr>
            <a:xfrm>
              <a:off x="288870" y="5273501"/>
              <a:ext cx="304800" cy="291466"/>
            </a:xfrm>
            <a:prstGeom prst="rect">
              <a:avLst/>
            </a:prstGeom>
            <a:noFill/>
            <a:ln>
              <a:noFill/>
            </a:ln>
          </p:spPr>
        </p:pic>
      </p:grpSp>
      <p:grpSp>
        <p:nvGrpSpPr>
          <p:cNvPr id="1395" name="Google Shape;1395;p5"/>
          <p:cNvGrpSpPr/>
          <p:nvPr/>
        </p:nvGrpSpPr>
        <p:grpSpPr>
          <a:xfrm>
            <a:off x="520572" y="4093321"/>
            <a:ext cx="349200" cy="346687"/>
            <a:chOff x="289015" y="4867613"/>
            <a:chExt cx="349200" cy="346687"/>
          </a:xfrm>
        </p:grpSpPr>
        <p:sp>
          <p:nvSpPr>
            <p:cNvPr id="1396" name="Google Shape;1396;p5"/>
            <p:cNvSpPr/>
            <p:nvPr/>
          </p:nvSpPr>
          <p:spPr>
            <a:xfrm>
              <a:off x="289015" y="4867613"/>
              <a:ext cx="349200" cy="346687"/>
            </a:xfrm>
            <a:prstGeom prst="ellipse">
              <a:avLst/>
            </a:prstGeom>
            <a:solidFill>
              <a:srgbClr val="FFFFFF"/>
            </a:solidFill>
            <a:ln cap="flat" cmpd="sng" w="9525">
              <a:solidFill>
                <a:srgbClr val="00558F"/>
              </a:solidFill>
              <a:prstDash val="solid"/>
              <a:round/>
              <a:headEnd len="sm" w="sm" type="none"/>
              <a:tailEnd len="sm" w="sm" type="none"/>
            </a:ln>
          </p:spPr>
          <p:txBody>
            <a:bodyPr anchorCtr="0" anchor="ctr" bIns="19275" lIns="19275" spcFirstLastPara="1" rIns="19275" wrap="square" tIns="19275">
              <a:noAutofit/>
            </a:bodyPr>
            <a:lstStyle/>
            <a:p>
              <a:pPr indent="0" lvl="0" marL="0" marR="0" rtl="0" algn="ctr">
                <a:lnSpc>
                  <a:spcPct val="100000"/>
                </a:lnSpc>
                <a:spcBef>
                  <a:spcPts val="0"/>
                </a:spcBef>
                <a:spcAft>
                  <a:spcPts val="0"/>
                </a:spcAft>
                <a:buClr>
                  <a:schemeClr val="dk1"/>
                </a:buClr>
                <a:buSzPts val="803"/>
                <a:buFont typeface="Calibri"/>
                <a:buNone/>
              </a:pPr>
              <a:r>
                <a:t/>
              </a:r>
              <a:endParaRPr b="0" i="0" sz="803" u="none" cap="none" strike="noStrike">
                <a:solidFill>
                  <a:srgbClr val="FFFFFF"/>
                </a:solidFill>
                <a:latin typeface="Calibri"/>
                <a:ea typeface="Calibri"/>
                <a:cs typeface="Calibri"/>
                <a:sym typeface="Calibri"/>
              </a:endParaRPr>
            </a:p>
          </p:txBody>
        </p:sp>
        <p:pic>
          <p:nvPicPr>
            <p:cNvPr descr="Bel" id="1397" name="Google Shape;1397;p5"/>
            <p:cNvPicPr preferRelativeResize="0"/>
            <p:nvPr/>
          </p:nvPicPr>
          <p:blipFill rotWithShape="1">
            <a:blip r:embed="rId4">
              <a:alphaModFix/>
            </a:blip>
            <a:srcRect b="0" l="0" r="0" t="0"/>
            <a:stretch/>
          </p:blipFill>
          <p:spPr>
            <a:xfrm>
              <a:off x="317154" y="4872486"/>
              <a:ext cx="313429" cy="313429"/>
            </a:xfrm>
            <a:prstGeom prst="rect">
              <a:avLst/>
            </a:prstGeom>
            <a:noFill/>
            <a:ln>
              <a:noFill/>
            </a:ln>
          </p:spPr>
        </p:pic>
      </p:grpSp>
      <p:grpSp>
        <p:nvGrpSpPr>
          <p:cNvPr id="1398" name="Google Shape;1398;p5"/>
          <p:cNvGrpSpPr/>
          <p:nvPr/>
        </p:nvGrpSpPr>
        <p:grpSpPr>
          <a:xfrm>
            <a:off x="527367" y="5388307"/>
            <a:ext cx="349200" cy="346687"/>
            <a:chOff x="295809" y="6216389"/>
            <a:chExt cx="349200" cy="346687"/>
          </a:xfrm>
        </p:grpSpPr>
        <p:sp>
          <p:nvSpPr>
            <p:cNvPr id="1399" name="Google Shape;1399;p5"/>
            <p:cNvSpPr/>
            <p:nvPr/>
          </p:nvSpPr>
          <p:spPr>
            <a:xfrm>
              <a:off x="295809" y="6216389"/>
              <a:ext cx="349200" cy="346687"/>
            </a:xfrm>
            <a:prstGeom prst="ellipse">
              <a:avLst/>
            </a:prstGeom>
            <a:solidFill>
              <a:srgbClr val="FFFFFF"/>
            </a:solidFill>
            <a:ln cap="flat" cmpd="sng" w="9525">
              <a:solidFill>
                <a:srgbClr val="00558F"/>
              </a:solidFill>
              <a:prstDash val="solid"/>
              <a:round/>
              <a:headEnd len="sm" w="sm" type="none"/>
              <a:tailEnd len="sm" w="sm" type="none"/>
            </a:ln>
          </p:spPr>
          <p:txBody>
            <a:bodyPr anchorCtr="0" anchor="ctr" bIns="19275" lIns="19275" spcFirstLastPara="1" rIns="19275" wrap="square" tIns="19275">
              <a:noAutofit/>
            </a:bodyPr>
            <a:lstStyle/>
            <a:p>
              <a:pPr indent="0" lvl="0" marL="0" marR="0" rtl="0" algn="ctr">
                <a:lnSpc>
                  <a:spcPct val="100000"/>
                </a:lnSpc>
                <a:spcBef>
                  <a:spcPts val="0"/>
                </a:spcBef>
                <a:spcAft>
                  <a:spcPts val="0"/>
                </a:spcAft>
                <a:buClr>
                  <a:schemeClr val="dk1"/>
                </a:buClr>
                <a:buSzPts val="803"/>
                <a:buFont typeface="Calibri"/>
                <a:buNone/>
              </a:pPr>
              <a:r>
                <a:t/>
              </a:r>
              <a:endParaRPr b="0" i="0" sz="803" u="none" cap="none" strike="noStrike">
                <a:solidFill>
                  <a:srgbClr val="FFFFFF"/>
                </a:solidFill>
                <a:latin typeface="Calibri"/>
                <a:ea typeface="Calibri"/>
                <a:cs typeface="Calibri"/>
                <a:sym typeface="Calibri"/>
              </a:endParaRPr>
            </a:p>
          </p:txBody>
        </p:sp>
        <p:pic>
          <p:nvPicPr>
            <p:cNvPr descr="Afbeeldingsresultaat voor paper pen icon" id="1400" name="Google Shape;1400;p5"/>
            <p:cNvPicPr preferRelativeResize="0"/>
            <p:nvPr/>
          </p:nvPicPr>
          <p:blipFill rotWithShape="1">
            <a:blip r:embed="rId5">
              <a:alphaModFix/>
            </a:blip>
            <a:srcRect b="0" l="0" r="0" t="0"/>
            <a:stretch/>
          </p:blipFill>
          <p:spPr>
            <a:xfrm>
              <a:off x="396187" y="6314200"/>
              <a:ext cx="180000" cy="180000"/>
            </a:xfrm>
            <a:prstGeom prst="rect">
              <a:avLst/>
            </a:prstGeom>
            <a:noFill/>
            <a:ln>
              <a:noFill/>
            </a:ln>
          </p:spPr>
        </p:pic>
      </p:grpSp>
      <p:grpSp>
        <p:nvGrpSpPr>
          <p:cNvPr id="1401" name="Google Shape;1401;p5"/>
          <p:cNvGrpSpPr/>
          <p:nvPr/>
        </p:nvGrpSpPr>
        <p:grpSpPr>
          <a:xfrm>
            <a:off x="517032" y="4961066"/>
            <a:ext cx="349200" cy="346687"/>
            <a:chOff x="285475" y="5735358"/>
            <a:chExt cx="349200" cy="346687"/>
          </a:xfrm>
        </p:grpSpPr>
        <p:sp>
          <p:nvSpPr>
            <p:cNvPr id="1402" name="Google Shape;1402;p5"/>
            <p:cNvSpPr/>
            <p:nvPr/>
          </p:nvSpPr>
          <p:spPr>
            <a:xfrm>
              <a:off x="285475" y="5735358"/>
              <a:ext cx="349200" cy="346687"/>
            </a:xfrm>
            <a:prstGeom prst="ellipse">
              <a:avLst/>
            </a:prstGeom>
            <a:solidFill>
              <a:srgbClr val="FFFFFF"/>
            </a:solidFill>
            <a:ln cap="flat" cmpd="sng" w="9525">
              <a:solidFill>
                <a:srgbClr val="00558F"/>
              </a:solidFill>
              <a:prstDash val="solid"/>
              <a:round/>
              <a:headEnd len="sm" w="sm" type="none"/>
              <a:tailEnd len="sm" w="sm" type="none"/>
            </a:ln>
          </p:spPr>
          <p:txBody>
            <a:bodyPr anchorCtr="0" anchor="ctr" bIns="19275" lIns="19275" spcFirstLastPara="1" rIns="19275" wrap="square" tIns="19275">
              <a:noAutofit/>
            </a:bodyPr>
            <a:lstStyle/>
            <a:p>
              <a:pPr indent="0" lvl="0" marL="0" marR="0" rtl="0" algn="ctr">
                <a:lnSpc>
                  <a:spcPct val="100000"/>
                </a:lnSpc>
                <a:spcBef>
                  <a:spcPts val="0"/>
                </a:spcBef>
                <a:spcAft>
                  <a:spcPts val="0"/>
                </a:spcAft>
                <a:buClr>
                  <a:schemeClr val="dk1"/>
                </a:buClr>
                <a:buSzPts val="803"/>
                <a:buFont typeface="Calibri"/>
                <a:buNone/>
              </a:pPr>
              <a:r>
                <a:t/>
              </a:r>
              <a:endParaRPr b="0" i="0" sz="803" u="none" cap="none" strike="noStrike">
                <a:solidFill>
                  <a:srgbClr val="FFFFFF"/>
                </a:solidFill>
                <a:latin typeface="Calibri"/>
                <a:ea typeface="Calibri"/>
                <a:cs typeface="Calibri"/>
                <a:sym typeface="Calibri"/>
              </a:endParaRPr>
            </a:p>
          </p:txBody>
        </p:sp>
        <p:pic>
          <p:nvPicPr>
            <p:cNvPr descr="Gerelateerde afbeelding" id="1403" name="Google Shape;1403;p5"/>
            <p:cNvPicPr preferRelativeResize="0"/>
            <p:nvPr/>
          </p:nvPicPr>
          <p:blipFill rotWithShape="1">
            <a:blip r:embed="rId6">
              <a:alphaModFix/>
            </a:blip>
            <a:srcRect b="0" l="0" r="0" t="0"/>
            <a:stretch/>
          </p:blipFill>
          <p:spPr>
            <a:xfrm>
              <a:off x="361819" y="5798710"/>
              <a:ext cx="236188" cy="236855"/>
            </a:xfrm>
            <a:prstGeom prst="rect">
              <a:avLst/>
            </a:prstGeom>
            <a:noFill/>
            <a:ln>
              <a:noFill/>
            </a:ln>
          </p:spPr>
        </p:pic>
      </p:grpSp>
      <p:pic>
        <p:nvPicPr>
          <p:cNvPr descr="Cell Tower" id="1404" name="Google Shape;1404;p5"/>
          <p:cNvPicPr preferRelativeResize="0"/>
          <p:nvPr/>
        </p:nvPicPr>
        <p:blipFill rotWithShape="1">
          <a:blip r:embed="rId7">
            <a:alphaModFix/>
          </a:blip>
          <a:srcRect b="0" l="0" r="0" t="0"/>
          <a:stretch/>
        </p:blipFill>
        <p:spPr>
          <a:xfrm>
            <a:off x="2551831" y="3474625"/>
            <a:ext cx="280111" cy="280111"/>
          </a:xfrm>
          <a:prstGeom prst="rect">
            <a:avLst/>
          </a:prstGeom>
          <a:noFill/>
          <a:ln>
            <a:noFill/>
          </a:ln>
        </p:spPr>
      </p:pic>
      <p:pic>
        <p:nvPicPr>
          <p:cNvPr descr="Cell Tower" id="1405" name="Google Shape;1405;p5"/>
          <p:cNvPicPr preferRelativeResize="0"/>
          <p:nvPr/>
        </p:nvPicPr>
        <p:blipFill rotWithShape="1">
          <a:blip r:embed="rId7">
            <a:alphaModFix/>
          </a:blip>
          <a:srcRect b="0" l="0" r="0" t="0"/>
          <a:stretch/>
        </p:blipFill>
        <p:spPr>
          <a:xfrm>
            <a:off x="5359545" y="3484755"/>
            <a:ext cx="280111" cy="280111"/>
          </a:xfrm>
          <a:prstGeom prst="rect">
            <a:avLst/>
          </a:prstGeom>
          <a:noFill/>
          <a:ln>
            <a:noFill/>
          </a:ln>
        </p:spPr>
      </p:pic>
      <p:pic>
        <p:nvPicPr>
          <p:cNvPr descr="Cell Tower" id="1406" name="Google Shape;1406;p5"/>
          <p:cNvPicPr preferRelativeResize="0"/>
          <p:nvPr/>
        </p:nvPicPr>
        <p:blipFill rotWithShape="1">
          <a:blip r:embed="rId7">
            <a:alphaModFix/>
          </a:blip>
          <a:srcRect b="0" l="0" r="0" t="0"/>
          <a:stretch/>
        </p:blipFill>
        <p:spPr>
          <a:xfrm>
            <a:off x="3371626" y="3463381"/>
            <a:ext cx="280111" cy="280111"/>
          </a:xfrm>
          <a:prstGeom prst="rect">
            <a:avLst/>
          </a:prstGeom>
          <a:noFill/>
          <a:ln>
            <a:noFill/>
          </a:ln>
        </p:spPr>
      </p:pic>
      <p:pic>
        <p:nvPicPr>
          <p:cNvPr descr="Cell Tower" id="1407" name="Google Shape;1407;p5"/>
          <p:cNvPicPr preferRelativeResize="0"/>
          <p:nvPr/>
        </p:nvPicPr>
        <p:blipFill rotWithShape="1">
          <a:blip r:embed="rId7">
            <a:alphaModFix/>
          </a:blip>
          <a:srcRect b="0" l="0" r="0" t="0"/>
          <a:stretch/>
        </p:blipFill>
        <p:spPr>
          <a:xfrm>
            <a:off x="4331142" y="3474625"/>
            <a:ext cx="280111" cy="280111"/>
          </a:xfrm>
          <a:prstGeom prst="rect">
            <a:avLst/>
          </a:prstGeom>
          <a:noFill/>
          <a:ln>
            <a:noFill/>
          </a:ln>
        </p:spPr>
      </p:pic>
      <p:pic>
        <p:nvPicPr>
          <p:cNvPr descr="Cell Tower" id="1408" name="Google Shape;1408;p5"/>
          <p:cNvPicPr preferRelativeResize="0"/>
          <p:nvPr/>
        </p:nvPicPr>
        <p:blipFill rotWithShape="1">
          <a:blip r:embed="rId7">
            <a:alphaModFix/>
          </a:blip>
          <a:srcRect b="0" l="0" r="0" t="0"/>
          <a:stretch/>
        </p:blipFill>
        <p:spPr>
          <a:xfrm>
            <a:off x="4861161" y="3474625"/>
            <a:ext cx="280111" cy="280111"/>
          </a:xfrm>
          <a:prstGeom prst="rect">
            <a:avLst/>
          </a:prstGeom>
          <a:noFill/>
          <a:ln>
            <a:noFill/>
          </a:ln>
        </p:spPr>
      </p:pic>
      <p:pic>
        <p:nvPicPr>
          <p:cNvPr descr="Cell Tower" id="1409" name="Google Shape;1409;p5"/>
          <p:cNvPicPr preferRelativeResize="0"/>
          <p:nvPr/>
        </p:nvPicPr>
        <p:blipFill rotWithShape="1">
          <a:blip r:embed="rId7">
            <a:alphaModFix/>
          </a:blip>
          <a:srcRect b="0" l="0" r="0" t="0"/>
          <a:stretch/>
        </p:blipFill>
        <p:spPr>
          <a:xfrm>
            <a:off x="6336535" y="3474625"/>
            <a:ext cx="280111" cy="280111"/>
          </a:xfrm>
          <a:prstGeom prst="rect">
            <a:avLst/>
          </a:prstGeom>
          <a:noFill/>
          <a:ln>
            <a:noFill/>
          </a:ln>
        </p:spPr>
      </p:pic>
      <p:pic>
        <p:nvPicPr>
          <p:cNvPr descr="Cell Tower" id="1410" name="Google Shape;1410;p5"/>
          <p:cNvPicPr preferRelativeResize="0"/>
          <p:nvPr/>
        </p:nvPicPr>
        <p:blipFill rotWithShape="1">
          <a:blip r:embed="rId7">
            <a:alphaModFix/>
          </a:blip>
          <a:srcRect b="0" l="0" r="0" t="0"/>
          <a:stretch/>
        </p:blipFill>
        <p:spPr>
          <a:xfrm>
            <a:off x="7631835" y="3505130"/>
            <a:ext cx="280111" cy="280111"/>
          </a:xfrm>
          <a:prstGeom prst="rect">
            <a:avLst/>
          </a:prstGeom>
          <a:noFill/>
          <a:ln>
            <a:noFill/>
          </a:ln>
        </p:spPr>
      </p:pic>
      <p:pic>
        <p:nvPicPr>
          <p:cNvPr descr="Cell Tower" id="1411" name="Google Shape;1411;p5"/>
          <p:cNvPicPr preferRelativeResize="0"/>
          <p:nvPr/>
        </p:nvPicPr>
        <p:blipFill rotWithShape="1">
          <a:blip r:embed="rId7">
            <a:alphaModFix/>
          </a:blip>
          <a:srcRect b="0" l="0" r="0" t="0"/>
          <a:stretch/>
        </p:blipFill>
        <p:spPr>
          <a:xfrm>
            <a:off x="8252027" y="3474625"/>
            <a:ext cx="280111" cy="280111"/>
          </a:xfrm>
          <a:prstGeom prst="rect">
            <a:avLst/>
          </a:prstGeom>
          <a:noFill/>
          <a:ln>
            <a:noFill/>
          </a:ln>
        </p:spPr>
      </p:pic>
      <p:pic>
        <p:nvPicPr>
          <p:cNvPr descr="Cell Tower" id="1412" name="Google Shape;1412;p5"/>
          <p:cNvPicPr preferRelativeResize="0"/>
          <p:nvPr/>
        </p:nvPicPr>
        <p:blipFill rotWithShape="1">
          <a:blip r:embed="rId7">
            <a:alphaModFix/>
          </a:blip>
          <a:srcRect b="0" l="0" r="0" t="0"/>
          <a:stretch/>
        </p:blipFill>
        <p:spPr>
          <a:xfrm>
            <a:off x="8896117" y="3484755"/>
            <a:ext cx="280111" cy="280111"/>
          </a:xfrm>
          <a:prstGeom prst="rect">
            <a:avLst/>
          </a:prstGeom>
          <a:noFill/>
          <a:ln>
            <a:noFill/>
          </a:ln>
        </p:spPr>
      </p:pic>
      <p:pic>
        <p:nvPicPr>
          <p:cNvPr descr="Cell Tower" id="1413" name="Google Shape;1413;p5"/>
          <p:cNvPicPr preferRelativeResize="0"/>
          <p:nvPr/>
        </p:nvPicPr>
        <p:blipFill rotWithShape="1">
          <a:blip r:embed="rId7">
            <a:alphaModFix/>
          </a:blip>
          <a:srcRect b="0" l="0" r="0" t="0"/>
          <a:stretch/>
        </p:blipFill>
        <p:spPr>
          <a:xfrm>
            <a:off x="9759014" y="3474625"/>
            <a:ext cx="280111" cy="280111"/>
          </a:xfrm>
          <a:prstGeom prst="rect">
            <a:avLst/>
          </a:prstGeom>
          <a:noFill/>
          <a:ln>
            <a:noFill/>
          </a:ln>
        </p:spPr>
      </p:pic>
      <p:pic>
        <p:nvPicPr>
          <p:cNvPr descr="Cell Tower" id="1414" name="Google Shape;1414;p5"/>
          <p:cNvPicPr preferRelativeResize="0"/>
          <p:nvPr/>
        </p:nvPicPr>
        <p:blipFill rotWithShape="1">
          <a:blip r:embed="rId7">
            <a:alphaModFix/>
          </a:blip>
          <a:srcRect b="0" l="0" r="0" t="0"/>
          <a:stretch/>
        </p:blipFill>
        <p:spPr>
          <a:xfrm>
            <a:off x="11408406" y="3474625"/>
            <a:ext cx="280111" cy="280111"/>
          </a:xfrm>
          <a:prstGeom prst="rect">
            <a:avLst/>
          </a:prstGeom>
          <a:noFill/>
          <a:ln>
            <a:noFill/>
          </a:ln>
        </p:spPr>
      </p:pic>
      <p:sp>
        <p:nvSpPr>
          <p:cNvPr id="1415" name="Google Shape;1415;p5"/>
          <p:cNvSpPr txBox="1"/>
          <p:nvPr/>
        </p:nvSpPr>
        <p:spPr>
          <a:xfrm>
            <a:off x="470867" y="3731668"/>
            <a:ext cx="2021163" cy="288862"/>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467"/>
              <a:buFont typeface="Aharoni"/>
              <a:buNone/>
            </a:pPr>
            <a:r>
              <a:rPr b="0" i="0" lang="en-US" sz="1467" u="none" cap="none" strike="noStrike">
                <a:solidFill>
                  <a:srgbClr val="00558F"/>
                </a:solidFill>
                <a:latin typeface="Aharoni"/>
                <a:ea typeface="Aharoni"/>
                <a:cs typeface="Aharoni"/>
                <a:sym typeface="Aharoni"/>
              </a:rPr>
              <a:t>Platform support</a:t>
            </a:r>
            <a:endParaRPr/>
          </a:p>
        </p:txBody>
      </p:sp>
      <p:grpSp>
        <p:nvGrpSpPr>
          <p:cNvPr id="1416" name="Google Shape;1416;p5"/>
          <p:cNvGrpSpPr/>
          <p:nvPr/>
        </p:nvGrpSpPr>
        <p:grpSpPr>
          <a:xfrm>
            <a:off x="8923831" y="3847496"/>
            <a:ext cx="191512" cy="1620000"/>
            <a:chOff x="9504491" y="4697698"/>
            <a:chExt cx="191512" cy="1620000"/>
          </a:xfrm>
        </p:grpSpPr>
        <p:cxnSp>
          <p:nvCxnSpPr>
            <p:cNvPr id="1417" name="Google Shape;1417;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18" name="Google Shape;1418;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19" name="Google Shape;1419;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20" name="Google Shape;1420;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21" name="Google Shape;1421;p5"/>
          <p:cNvGrpSpPr/>
          <p:nvPr/>
        </p:nvGrpSpPr>
        <p:grpSpPr>
          <a:xfrm>
            <a:off x="8305679" y="3869615"/>
            <a:ext cx="191512" cy="1620000"/>
            <a:chOff x="9504491" y="4697698"/>
            <a:chExt cx="191512" cy="1620000"/>
          </a:xfrm>
        </p:grpSpPr>
        <p:cxnSp>
          <p:nvCxnSpPr>
            <p:cNvPr id="1422" name="Google Shape;1422;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23" name="Google Shape;1423;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24" name="Google Shape;1424;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25" name="Google Shape;1425;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26" name="Google Shape;1426;p5"/>
          <p:cNvGrpSpPr/>
          <p:nvPr/>
        </p:nvGrpSpPr>
        <p:grpSpPr>
          <a:xfrm>
            <a:off x="7686676" y="3869615"/>
            <a:ext cx="191512" cy="1620000"/>
            <a:chOff x="9504491" y="4697698"/>
            <a:chExt cx="191512" cy="1620000"/>
          </a:xfrm>
        </p:grpSpPr>
        <p:cxnSp>
          <p:nvCxnSpPr>
            <p:cNvPr id="1427" name="Google Shape;1427;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28" name="Google Shape;1428;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29" name="Google Shape;1429;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30" name="Google Shape;1430;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31" name="Google Shape;1431;p5"/>
          <p:cNvGrpSpPr/>
          <p:nvPr/>
        </p:nvGrpSpPr>
        <p:grpSpPr>
          <a:xfrm>
            <a:off x="6354520" y="3856555"/>
            <a:ext cx="191512" cy="1620000"/>
            <a:chOff x="9504491" y="4697698"/>
            <a:chExt cx="191512" cy="1620000"/>
          </a:xfrm>
        </p:grpSpPr>
        <p:cxnSp>
          <p:nvCxnSpPr>
            <p:cNvPr id="1432" name="Google Shape;1432;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33" name="Google Shape;1433;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34" name="Google Shape;1434;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35" name="Google Shape;1435;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36" name="Google Shape;1436;p5"/>
          <p:cNvGrpSpPr/>
          <p:nvPr/>
        </p:nvGrpSpPr>
        <p:grpSpPr>
          <a:xfrm>
            <a:off x="5385729" y="3871675"/>
            <a:ext cx="191512" cy="1620000"/>
            <a:chOff x="9504491" y="4697698"/>
            <a:chExt cx="191512" cy="1620000"/>
          </a:xfrm>
        </p:grpSpPr>
        <p:cxnSp>
          <p:nvCxnSpPr>
            <p:cNvPr id="1437" name="Google Shape;1437;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38" name="Google Shape;1438;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39" name="Google Shape;1439;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40" name="Google Shape;1440;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41" name="Google Shape;1441;p5"/>
          <p:cNvGrpSpPr/>
          <p:nvPr/>
        </p:nvGrpSpPr>
        <p:grpSpPr>
          <a:xfrm>
            <a:off x="4912920" y="3880519"/>
            <a:ext cx="191512" cy="1620000"/>
            <a:chOff x="9504491" y="4697698"/>
            <a:chExt cx="191512" cy="1620000"/>
          </a:xfrm>
        </p:grpSpPr>
        <p:cxnSp>
          <p:nvCxnSpPr>
            <p:cNvPr id="1442" name="Google Shape;1442;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43" name="Google Shape;1443;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44" name="Google Shape;1444;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45" name="Google Shape;1445;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46" name="Google Shape;1446;p5"/>
          <p:cNvGrpSpPr/>
          <p:nvPr/>
        </p:nvGrpSpPr>
        <p:grpSpPr>
          <a:xfrm>
            <a:off x="4385625" y="3869615"/>
            <a:ext cx="191512" cy="1620000"/>
            <a:chOff x="9504491" y="4697698"/>
            <a:chExt cx="191512" cy="1620000"/>
          </a:xfrm>
        </p:grpSpPr>
        <p:cxnSp>
          <p:nvCxnSpPr>
            <p:cNvPr id="1447" name="Google Shape;1447;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48" name="Google Shape;1448;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49" name="Google Shape;1449;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50" name="Google Shape;1450;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51" name="Google Shape;1451;p5"/>
          <p:cNvGrpSpPr/>
          <p:nvPr/>
        </p:nvGrpSpPr>
        <p:grpSpPr>
          <a:xfrm>
            <a:off x="3407619" y="3861647"/>
            <a:ext cx="191512" cy="1620000"/>
            <a:chOff x="9504491" y="4697698"/>
            <a:chExt cx="191512" cy="1620000"/>
          </a:xfrm>
        </p:grpSpPr>
        <p:cxnSp>
          <p:nvCxnSpPr>
            <p:cNvPr id="1452" name="Google Shape;1452;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53" name="Google Shape;1453;p5"/>
            <p:cNvCxnSpPr/>
            <p:nvPr/>
          </p:nvCxnSpPr>
          <p:spPr>
            <a:xfrm>
              <a:off x="9504491" y="4697698"/>
              <a:ext cx="0" cy="358775"/>
            </a:xfrm>
            <a:prstGeom prst="straightConnector1">
              <a:avLst/>
            </a:prstGeom>
            <a:noFill/>
            <a:ln cap="flat" cmpd="sng" w="9525">
              <a:solidFill>
                <a:schemeClr val="dk1"/>
              </a:solidFill>
              <a:prstDash val="solid"/>
              <a:round/>
              <a:headEnd len="sm" w="sm" type="none"/>
              <a:tailEnd len="med" w="med" type="diamond"/>
            </a:ln>
          </p:spPr>
        </p:cxnSp>
        <p:cxnSp>
          <p:nvCxnSpPr>
            <p:cNvPr id="1454" name="Google Shape;1454;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55" name="Google Shape;1455;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56" name="Google Shape;1456;p5"/>
          <p:cNvGrpSpPr/>
          <p:nvPr/>
        </p:nvGrpSpPr>
        <p:grpSpPr>
          <a:xfrm>
            <a:off x="11487717" y="3881732"/>
            <a:ext cx="143111" cy="1620000"/>
            <a:chOff x="9621681" y="4697698"/>
            <a:chExt cx="143110" cy="1620000"/>
          </a:xfrm>
        </p:grpSpPr>
        <p:cxnSp>
          <p:nvCxnSpPr>
            <p:cNvPr id="1457" name="Google Shape;1457;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58" name="Google Shape;1458;p5"/>
            <p:cNvCxnSpPr/>
            <p:nvPr/>
          </p:nvCxnSpPr>
          <p:spPr>
            <a:xfrm>
              <a:off x="9764791"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59" name="Google Shape;1459;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grpSp>
        <p:nvGrpSpPr>
          <p:cNvPr id="1460" name="Google Shape;1460;p5"/>
          <p:cNvGrpSpPr/>
          <p:nvPr/>
        </p:nvGrpSpPr>
        <p:grpSpPr>
          <a:xfrm>
            <a:off x="2678210" y="3879139"/>
            <a:ext cx="132917" cy="1620000"/>
            <a:chOff x="9563086" y="4697698"/>
            <a:chExt cx="132917" cy="1620000"/>
          </a:xfrm>
        </p:grpSpPr>
        <p:cxnSp>
          <p:nvCxnSpPr>
            <p:cNvPr id="1461" name="Google Shape;1461;p5"/>
            <p:cNvCxnSpPr/>
            <p:nvPr/>
          </p:nvCxnSpPr>
          <p:spPr>
            <a:xfrm>
              <a:off x="9621681" y="4697698"/>
              <a:ext cx="7863" cy="1260000"/>
            </a:xfrm>
            <a:prstGeom prst="straightConnector1">
              <a:avLst/>
            </a:prstGeom>
            <a:noFill/>
            <a:ln cap="flat" cmpd="sng" w="9525">
              <a:solidFill>
                <a:schemeClr val="dk1"/>
              </a:solidFill>
              <a:prstDash val="solid"/>
              <a:round/>
              <a:headEnd len="sm" w="sm" type="none"/>
              <a:tailEnd len="med" w="med" type="diamond"/>
            </a:ln>
          </p:spPr>
        </p:cxnSp>
        <p:cxnSp>
          <p:nvCxnSpPr>
            <p:cNvPr id="1462" name="Google Shape;1462;p5"/>
            <p:cNvCxnSpPr/>
            <p:nvPr/>
          </p:nvCxnSpPr>
          <p:spPr>
            <a:xfrm>
              <a:off x="9563086" y="4697698"/>
              <a:ext cx="0" cy="864000"/>
            </a:xfrm>
            <a:prstGeom prst="straightConnector1">
              <a:avLst/>
            </a:prstGeom>
            <a:noFill/>
            <a:ln cap="flat" cmpd="sng" w="9525">
              <a:solidFill>
                <a:schemeClr val="dk1"/>
              </a:solidFill>
              <a:prstDash val="solid"/>
              <a:round/>
              <a:headEnd len="sm" w="sm" type="none"/>
              <a:tailEnd len="med" w="med" type="diamond"/>
            </a:ln>
          </p:spPr>
        </p:cxnSp>
        <p:cxnSp>
          <p:nvCxnSpPr>
            <p:cNvPr id="1463" name="Google Shape;1463;p5"/>
            <p:cNvCxnSpPr/>
            <p:nvPr/>
          </p:nvCxnSpPr>
          <p:spPr>
            <a:xfrm>
              <a:off x="9688140" y="4697698"/>
              <a:ext cx="7863" cy="1620000"/>
            </a:xfrm>
            <a:prstGeom prst="straightConnector1">
              <a:avLst/>
            </a:prstGeom>
            <a:noFill/>
            <a:ln cap="flat" cmpd="sng" w="9525">
              <a:solidFill>
                <a:schemeClr val="dk1"/>
              </a:solidFill>
              <a:prstDash val="solid"/>
              <a:round/>
              <a:headEnd len="sm" w="sm" type="none"/>
              <a:tailEnd len="med" w="med" type="diamond"/>
            </a:ln>
          </p:spPr>
        </p:cxnSp>
      </p:grpSp>
      <p:sp>
        <p:nvSpPr>
          <p:cNvPr id="1464" name="Google Shape;1464;p5"/>
          <p:cNvSpPr txBox="1"/>
          <p:nvPr/>
        </p:nvSpPr>
        <p:spPr>
          <a:xfrm>
            <a:off x="-3772" y="244235"/>
            <a:ext cx="9592235" cy="748800"/>
          </a:xfrm>
          <a:prstGeom prst="rect">
            <a:avLst/>
          </a:prstGeom>
          <a:solidFill>
            <a:schemeClr val="dk1">
              <a:alpha val="89803"/>
            </a:schemeClr>
          </a:solidFill>
          <a:ln>
            <a:noFill/>
          </a:ln>
        </p:spPr>
        <p:txBody>
          <a:bodyPr anchorCtr="0" anchor="ctr" bIns="60950" lIns="720000" spcFirstLastPara="1" rIns="121900" wrap="square" tIns="60950">
            <a:noAutofit/>
          </a:bodyPr>
          <a:lstStyle/>
          <a:p>
            <a:pPr indent="0" lvl="0" marL="0" marR="0" rtl="0" algn="l">
              <a:lnSpc>
                <a:spcPct val="100000"/>
              </a:lnSpc>
              <a:spcBef>
                <a:spcPts val="0"/>
              </a:spcBef>
              <a:spcAft>
                <a:spcPts val="0"/>
              </a:spcAft>
              <a:buClr>
                <a:srgbClr val="FFFFFF"/>
              </a:buClr>
              <a:buSzPts val="2133"/>
              <a:buFont typeface="Calibri"/>
              <a:buNone/>
            </a:pPr>
            <a:r>
              <a:rPr b="1" i="0" lang="en-US" sz="2133" u="none" cap="none" strike="noStrike">
                <a:solidFill>
                  <a:srgbClr val="FFFFFF"/>
                </a:solidFill>
                <a:latin typeface="Calibri"/>
                <a:ea typeface="Calibri"/>
                <a:cs typeface="Calibri"/>
                <a:sym typeface="Calibri"/>
              </a:rPr>
              <a:t>MomCare| </a:t>
            </a:r>
            <a:r>
              <a:rPr b="0" i="0" lang="en-US" sz="2133" u="none" cap="none" strike="noStrike">
                <a:solidFill>
                  <a:srgbClr val="FFFFFF"/>
                </a:solidFill>
                <a:latin typeface="Calibri"/>
                <a:ea typeface="Calibri"/>
                <a:cs typeface="Calibri"/>
                <a:sym typeface="Calibri"/>
              </a:rPr>
              <a:t>Creating a full journey picture from multiple data sources</a:t>
            </a:r>
            <a:endParaRPr/>
          </a:p>
        </p:txBody>
      </p:sp>
      <p:pic>
        <p:nvPicPr>
          <p:cNvPr id="1465" name="Google Shape;1465;p5"/>
          <p:cNvPicPr preferRelativeResize="0"/>
          <p:nvPr/>
        </p:nvPicPr>
        <p:blipFill rotWithShape="1">
          <a:blip r:embed="rId8">
            <a:alphaModFix/>
          </a:blip>
          <a:srcRect b="19451" l="17905" r="22511" t="50891"/>
          <a:stretch/>
        </p:blipFill>
        <p:spPr>
          <a:xfrm>
            <a:off x="9762837" y="464500"/>
            <a:ext cx="2309091" cy="538405"/>
          </a:xfrm>
          <a:prstGeom prst="rect">
            <a:avLst/>
          </a:prstGeom>
          <a:noFill/>
          <a:ln>
            <a:noFill/>
          </a:ln>
        </p:spPr>
      </p:pic>
      <p:grpSp>
        <p:nvGrpSpPr>
          <p:cNvPr id="1466" name="Google Shape;1466;p5"/>
          <p:cNvGrpSpPr/>
          <p:nvPr/>
        </p:nvGrpSpPr>
        <p:grpSpPr>
          <a:xfrm>
            <a:off x="1271264" y="1384601"/>
            <a:ext cx="10885344" cy="1632592"/>
            <a:chOff x="377607" y="1458943"/>
            <a:chExt cx="11304657" cy="1660776"/>
          </a:xfrm>
        </p:grpSpPr>
        <p:cxnSp>
          <p:nvCxnSpPr>
            <p:cNvPr id="1467" name="Google Shape;1467;p5"/>
            <p:cNvCxnSpPr/>
            <p:nvPr/>
          </p:nvCxnSpPr>
          <p:spPr>
            <a:xfrm rot="-5400000">
              <a:off x="5687384" y="2129541"/>
              <a:ext cx="231780" cy="3"/>
            </a:xfrm>
            <a:prstGeom prst="bentConnector3">
              <a:avLst>
                <a:gd fmla="val 12377" name="adj1"/>
              </a:avLst>
            </a:prstGeom>
            <a:noFill/>
            <a:ln cap="flat" cmpd="sng" w="38100">
              <a:solidFill>
                <a:srgbClr val="FF9500"/>
              </a:solidFill>
              <a:prstDash val="dash"/>
              <a:round/>
              <a:headEnd len="sm" w="sm" type="none"/>
              <a:tailEnd len="sm" w="sm" type="none"/>
            </a:ln>
          </p:spPr>
        </p:cxnSp>
        <p:sp>
          <p:nvSpPr>
            <p:cNvPr id="1468" name="Google Shape;1468;p5"/>
            <p:cNvSpPr/>
            <p:nvPr/>
          </p:nvSpPr>
          <p:spPr>
            <a:xfrm>
              <a:off x="377607" y="1458943"/>
              <a:ext cx="11031777" cy="166077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cxnSp>
          <p:nvCxnSpPr>
            <p:cNvPr id="1469" name="Google Shape;1469;p5"/>
            <p:cNvCxnSpPr>
              <a:stCxn id="1470" idx="3"/>
            </p:cNvCxnSpPr>
            <p:nvPr/>
          </p:nvCxnSpPr>
          <p:spPr>
            <a:xfrm flipH="1" rot="10800000">
              <a:off x="2142950" y="2485641"/>
              <a:ext cx="379800" cy="72000"/>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471" name="Google Shape;1471;p5"/>
            <p:cNvCxnSpPr/>
            <p:nvPr/>
          </p:nvCxnSpPr>
          <p:spPr>
            <a:xfrm flipH="1" rot="10800000">
              <a:off x="4050255" y="2332694"/>
              <a:ext cx="456144" cy="61694"/>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472" name="Google Shape;1472;p5"/>
            <p:cNvCxnSpPr/>
            <p:nvPr/>
          </p:nvCxnSpPr>
          <p:spPr>
            <a:xfrm flipH="1" rot="10800000">
              <a:off x="5046399" y="2230569"/>
              <a:ext cx="491309" cy="102125"/>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473" name="Google Shape;1473;p5"/>
            <p:cNvCxnSpPr/>
            <p:nvPr/>
          </p:nvCxnSpPr>
          <p:spPr>
            <a:xfrm flipH="1" rot="10800000">
              <a:off x="6077708" y="1898453"/>
              <a:ext cx="714093" cy="332116"/>
            </a:xfrm>
            <a:prstGeom prst="bentConnector3">
              <a:avLst>
                <a:gd fmla="val -47292" name="adj1"/>
              </a:avLst>
            </a:prstGeom>
            <a:noFill/>
            <a:ln cap="flat" cmpd="sng" w="38100">
              <a:solidFill>
                <a:srgbClr val="638E53"/>
              </a:solidFill>
              <a:prstDash val="solid"/>
              <a:round/>
              <a:headEnd len="sm" w="sm" type="none"/>
              <a:tailEnd len="sm" w="sm" type="none"/>
            </a:ln>
          </p:spPr>
        </p:cxnSp>
        <p:cxnSp>
          <p:nvCxnSpPr>
            <p:cNvPr id="1474" name="Google Shape;1474;p5"/>
            <p:cNvCxnSpPr/>
            <p:nvPr/>
          </p:nvCxnSpPr>
          <p:spPr>
            <a:xfrm>
              <a:off x="8530971" y="2283135"/>
              <a:ext cx="417309" cy="163529"/>
            </a:xfrm>
            <a:prstGeom prst="bentConnector3">
              <a:avLst>
                <a:gd fmla="val -95209" name="adj1"/>
              </a:avLst>
            </a:prstGeom>
            <a:noFill/>
            <a:ln cap="flat" cmpd="sng" w="38100">
              <a:solidFill>
                <a:srgbClr val="638E53"/>
              </a:solidFill>
              <a:prstDash val="solid"/>
              <a:round/>
              <a:headEnd len="sm" w="sm" type="none"/>
              <a:tailEnd len="sm" w="sm" type="none"/>
            </a:ln>
          </p:spPr>
        </p:cxnSp>
        <p:cxnSp>
          <p:nvCxnSpPr>
            <p:cNvPr id="1475" name="Google Shape;1475;p5"/>
            <p:cNvCxnSpPr>
              <a:endCxn id="1476" idx="1"/>
            </p:cNvCxnSpPr>
            <p:nvPr/>
          </p:nvCxnSpPr>
          <p:spPr>
            <a:xfrm>
              <a:off x="9488373" y="2446641"/>
              <a:ext cx="1254000" cy="111000"/>
            </a:xfrm>
            <a:prstGeom prst="bentConnector3">
              <a:avLst>
                <a:gd fmla="val 5906" name="adj1"/>
              </a:avLst>
            </a:prstGeom>
            <a:noFill/>
            <a:ln cap="flat" cmpd="sng" w="38100">
              <a:solidFill>
                <a:srgbClr val="638E53"/>
              </a:solidFill>
              <a:prstDash val="solid"/>
              <a:round/>
              <a:headEnd len="sm" w="sm" type="none"/>
              <a:tailEnd len="sm" w="sm" type="none"/>
            </a:ln>
          </p:spPr>
        </p:cxnSp>
        <p:sp>
          <p:nvSpPr>
            <p:cNvPr id="1477" name="Google Shape;1477;p5"/>
            <p:cNvSpPr txBox="1"/>
            <p:nvPr/>
          </p:nvSpPr>
          <p:spPr>
            <a:xfrm>
              <a:off x="2199510" y="2770955"/>
              <a:ext cx="1156018"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ANC 1</a:t>
              </a:r>
              <a:endParaRPr/>
            </a:p>
          </p:txBody>
        </p:sp>
        <p:sp>
          <p:nvSpPr>
            <p:cNvPr id="1478" name="Google Shape;1478;p5"/>
            <p:cNvSpPr txBox="1"/>
            <p:nvPr/>
          </p:nvSpPr>
          <p:spPr>
            <a:xfrm>
              <a:off x="3202245" y="2697231"/>
              <a:ext cx="1156018"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ANC 2</a:t>
              </a:r>
              <a:endParaRPr/>
            </a:p>
          </p:txBody>
        </p:sp>
        <p:sp>
          <p:nvSpPr>
            <p:cNvPr id="1479" name="Google Shape;1479;p5"/>
            <p:cNvSpPr txBox="1"/>
            <p:nvPr/>
          </p:nvSpPr>
          <p:spPr>
            <a:xfrm>
              <a:off x="4184834" y="2613724"/>
              <a:ext cx="1156018"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ANC 3</a:t>
              </a:r>
              <a:endParaRPr/>
            </a:p>
          </p:txBody>
        </p:sp>
        <p:sp>
          <p:nvSpPr>
            <p:cNvPr id="1480" name="Google Shape;1480;p5"/>
            <p:cNvSpPr txBox="1"/>
            <p:nvPr/>
          </p:nvSpPr>
          <p:spPr>
            <a:xfrm>
              <a:off x="5199408" y="2538584"/>
              <a:ext cx="1156018" cy="387448"/>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ANC 4 +</a:t>
              </a:r>
              <a:br>
                <a:rPr b="1" i="0" lang="en-US" sz="1000" u="none" cap="none" strike="noStrike">
                  <a:solidFill>
                    <a:srgbClr val="00558F"/>
                  </a:solidFill>
                  <a:latin typeface="Aharoni"/>
                  <a:ea typeface="Aharoni"/>
                  <a:cs typeface="Aharoni"/>
                  <a:sym typeface="Aharoni"/>
                </a:rPr>
              </a:br>
              <a:r>
                <a:rPr b="1" i="0" lang="en-US" sz="1000" u="none" cap="none" strike="noStrike">
                  <a:solidFill>
                    <a:srgbClr val="00558F"/>
                  </a:solidFill>
                  <a:latin typeface="Aharoni"/>
                  <a:ea typeface="Aharoni"/>
                  <a:cs typeface="Aharoni"/>
                  <a:sym typeface="Aharoni"/>
                </a:rPr>
                <a:t>Birth plan</a:t>
              </a:r>
              <a:endParaRPr/>
            </a:p>
          </p:txBody>
        </p:sp>
        <p:sp>
          <p:nvSpPr>
            <p:cNvPr id="1481" name="Google Shape;1481;p5"/>
            <p:cNvSpPr txBox="1"/>
            <p:nvPr/>
          </p:nvSpPr>
          <p:spPr>
            <a:xfrm>
              <a:off x="6462032" y="2186130"/>
              <a:ext cx="1156018"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Delivery</a:t>
              </a:r>
              <a:endParaRPr/>
            </a:p>
          </p:txBody>
        </p:sp>
        <p:sp>
          <p:nvSpPr>
            <p:cNvPr id="1482" name="Google Shape;1482;p5"/>
            <p:cNvSpPr txBox="1"/>
            <p:nvPr/>
          </p:nvSpPr>
          <p:spPr>
            <a:xfrm>
              <a:off x="7624953" y="2573305"/>
              <a:ext cx="1156018"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PNC</a:t>
              </a:r>
              <a:endParaRPr b="1" i="0" sz="1000" u="none" cap="none" strike="noStrike">
                <a:solidFill>
                  <a:srgbClr val="00558F"/>
                </a:solidFill>
                <a:latin typeface="Aharoni"/>
                <a:ea typeface="Aharoni"/>
                <a:cs typeface="Aharoni"/>
                <a:sym typeface="Aharoni"/>
              </a:endParaRPr>
            </a:p>
          </p:txBody>
        </p:sp>
        <p:sp>
          <p:nvSpPr>
            <p:cNvPr id="1483" name="Google Shape;1483;p5"/>
            <p:cNvSpPr txBox="1"/>
            <p:nvPr/>
          </p:nvSpPr>
          <p:spPr>
            <a:xfrm>
              <a:off x="8552266" y="2661228"/>
              <a:ext cx="1359123" cy="387448"/>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PNC Immunizations</a:t>
              </a:r>
              <a:endParaRPr/>
            </a:p>
          </p:txBody>
        </p:sp>
        <p:sp>
          <p:nvSpPr>
            <p:cNvPr id="1484" name="Google Shape;1484;p5"/>
            <p:cNvSpPr txBox="1"/>
            <p:nvPr/>
          </p:nvSpPr>
          <p:spPr>
            <a:xfrm>
              <a:off x="10276373" y="1845722"/>
              <a:ext cx="1405891" cy="387448"/>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End of </a:t>
              </a:r>
              <a:br>
                <a:rPr b="1" i="0" lang="en-US" sz="1000" u="none" cap="none" strike="noStrike">
                  <a:solidFill>
                    <a:srgbClr val="00558F"/>
                  </a:solidFill>
                  <a:latin typeface="Aharoni"/>
                  <a:ea typeface="Aharoni"/>
                  <a:cs typeface="Aharoni"/>
                  <a:sym typeface="Aharoni"/>
                </a:rPr>
              </a:br>
              <a:r>
                <a:rPr b="1" i="0" lang="en-US" sz="1000" u="none" cap="none" strike="noStrike">
                  <a:solidFill>
                    <a:srgbClr val="00558F"/>
                  </a:solidFill>
                  <a:latin typeface="Aharoni"/>
                  <a:ea typeface="Aharoni"/>
                  <a:cs typeface="Aharoni"/>
                  <a:sym typeface="Aharoni"/>
                </a:rPr>
                <a:t>journey</a:t>
              </a:r>
              <a:endParaRPr/>
            </a:p>
          </p:txBody>
        </p:sp>
        <p:sp>
          <p:nvSpPr>
            <p:cNvPr id="1485" name="Google Shape;1485;p5"/>
            <p:cNvSpPr txBox="1"/>
            <p:nvPr/>
          </p:nvSpPr>
          <p:spPr>
            <a:xfrm>
              <a:off x="391160" y="2522074"/>
              <a:ext cx="1405891" cy="21524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000"/>
                <a:buFont typeface="Aharoni"/>
                <a:buNone/>
              </a:pPr>
              <a:r>
                <a:rPr b="1" i="0" lang="en-US" sz="1000" u="none" cap="none" strike="noStrike">
                  <a:solidFill>
                    <a:srgbClr val="00558F"/>
                  </a:solidFill>
                  <a:latin typeface="Aharoni"/>
                  <a:ea typeface="Aharoni"/>
                  <a:cs typeface="Aharoni"/>
                  <a:sym typeface="Aharoni"/>
                </a:rPr>
                <a:t>Enrolment</a:t>
              </a:r>
              <a:endParaRPr/>
            </a:p>
          </p:txBody>
        </p:sp>
        <p:pic>
          <p:nvPicPr>
            <p:cNvPr id="1470" name="Google Shape;1470;p5"/>
            <p:cNvPicPr preferRelativeResize="0"/>
            <p:nvPr/>
          </p:nvPicPr>
          <p:blipFill rotWithShape="1">
            <a:blip r:embed="rId9">
              <a:alphaModFix/>
            </a:blip>
            <a:srcRect b="0" l="0" r="0" t="0"/>
            <a:stretch/>
          </p:blipFill>
          <p:spPr>
            <a:xfrm>
              <a:off x="1602950" y="2287641"/>
              <a:ext cx="540000" cy="540000"/>
            </a:xfrm>
            <a:prstGeom prst="rect">
              <a:avLst/>
            </a:prstGeom>
            <a:noFill/>
            <a:ln>
              <a:noFill/>
            </a:ln>
          </p:spPr>
        </p:pic>
        <p:pic>
          <p:nvPicPr>
            <p:cNvPr id="1476" name="Google Shape;1476;p5"/>
            <p:cNvPicPr preferRelativeResize="0"/>
            <p:nvPr/>
          </p:nvPicPr>
          <p:blipFill rotWithShape="1">
            <a:blip r:embed="rId10">
              <a:alphaModFix/>
            </a:blip>
            <a:srcRect b="0" l="0" r="0" t="0"/>
            <a:stretch/>
          </p:blipFill>
          <p:spPr>
            <a:xfrm>
              <a:off x="10742373" y="2287641"/>
              <a:ext cx="540000" cy="540000"/>
            </a:xfrm>
            <a:prstGeom prst="rect">
              <a:avLst/>
            </a:prstGeom>
            <a:noFill/>
            <a:ln>
              <a:noFill/>
            </a:ln>
          </p:spPr>
        </p:pic>
        <p:cxnSp>
          <p:nvCxnSpPr>
            <p:cNvPr id="1486" name="Google Shape;1486;p5"/>
            <p:cNvCxnSpPr/>
            <p:nvPr/>
          </p:nvCxnSpPr>
          <p:spPr>
            <a:xfrm rot="10800000">
              <a:off x="7331801" y="1898453"/>
              <a:ext cx="659170" cy="384682"/>
            </a:xfrm>
            <a:prstGeom prst="bentConnector3">
              <a:avLst>
                <a:gd fmla="val 148230" name="adj1"/>
              </a:avLst>
            </a:prstGeom>
            <a:noFill/>
            <a:ln cap="flat" cmpd="sng" w="38100">
              <a:solidFill>
                <a:srgbClr val="638E53"/>
              </a:solidFill>
              <a:prstDash val="solid"/>
              <a:round/>
              <a:headEnd len="sm" w="sm" type="none"/>
              <a:tailEnd len="sm" w="sm" type="none"/>
            </a:ln>
          </p:spPr>
        </p:cxnSp>
        <p:cxnSp>
          <p:nvCxnSpPr>
            <p:cNvPr id="1487" name="Google Shape;1487;p5"/>
            <p:cNvCxnSpPr/>
            <p:nvPr/>
          </p:nvCxnSpPr>
          <p:spPr>
            <a:xfrm flipH="1" rot="10800000">
              <a:off x="3062651" y="2394388"/>
              <a:ext cx="447604" cy="91315"/>
            </a:xfrm>
            <a:prstGeom prst="bentConnector3">
              <a:avLst>
                <a:gd fmla="val 50000" name="adj1"/>
              </a:avLst>
            </a:prstGeom>
            <a:noFill/>
            <a:ln cap="flat" cmpd="sng" w="38100">
              <a:solidFill>
                <a:srgbClr val="638E53"/>
              </a:solidFill>
              <a:prstDash val="solid"/>
              <a:round/>
              <a:headEnd len="sm" w="sm" type="none"/>
              <a:tailEnd len="sm" w="sm" type="none"/>
            </a:ln>
          </p:spPr>
        </p:cxnSp>
        <p:pic>
          <p:nvPicPr>
            <p:cNvPr id="1488" name="Google Shape;1488;p5"/>
            <p:cNvPicPr preferRelativeResize="0"/>
            <p:nvPr/>
          </p:nvPicPr>
          <p:blipFill rotWithShape="1">
            <a:blip r:embed="rId11">
              <a:alphaModFix/>
            </a:blip>
            <a:srcRect b="0" l="0" r="0" t="0"/>
            <a:stretch/>
          </p:blipFill>
          <p:spPr>
            <a:xfrm>
              <a:off x="2482394" y="2217816"/>
              <a:ext cx="540000" cy="540000"/>
            </a:xfrm>
            <a:prstGeom prst="rect">
              <a:avLst/>
            </a:prstGeom>
            <a:noFill/>
            <a:ln>
              <a:noFill/>
            </a:ln>
          </p:spPr>
        </p:pic>
        <p:pic>
          <p:nvPicPr>
            <p:cNvPr id="1489" name="Google Shape;1489;p5"/>
            <p:cNvPicPr preferRelativeResize="0"/>
            <p:nvPr/>
          </p:nvPicPr>
          <p:blipFill rotWithShape="1">
            <a:blip r:embed="rId12">
              <a:alphaModFix/>
            </a:blip>
            <a:srcRect b="0" l="0" r="0" t="0"/>
            <a:stretch/>
          </p:blipFill>
          <p:spPr>
            <a:xfrm>
              <a:off x="3535465" y="2144739"/>
              <a:ext cx="540000" cy="540000"/>
            </a:xfrm>
            <a:prstGeom prst="rect">
              <a:avLst/>
            </a:prstGeom>
            <a:noFill/>
            <a:ln>
              <a:noFill/>
            </a:ln>
          </p:spPr>
        </p:pic>
        <p:pic>
          <p:nvPicPr>
            <p:cNvPr id="1490" name="Google Shape;1490;p5"/>
            <p:cNvPicPr preferRelativeResize="0"/>
            <p:nvPr/>
          </p:nvPicPr>
          <p:blipFill rotWithShape="1">
            <a:blip r:embed="rId13">
              <a:alphaModFix/>
            </a:blip>
            <a:srcRect b="0" l="0" r="0" t="0"/>
            <a:stretch/>
          </p:blipFill>
          <p:spPr>
            <a:xfrm>
              <a:off x="4494473" y="2071661"/>
              <a:ext cx="540000" cy="540000"/>
            </a:xfrm>
            <a:prstGeom prst="rect">
              <a:avLst/>
            </a:prstGeom>
            <a:noFill/>
            <a:ln>
              <a:noFill/>
            </a:ln>
          </p:spPr>
        </p:pic>
        <p:pic>
          <p:nvPicPr>
            <p:cNvPr id="1491" name="Google Shape;1491;p5"/>
            <p:cNvPicPr preferRelativeResize="0"/>
            <p:nvPr/>
          </p:nvPicPr>
          <p:blipFill rotWithShape="1">
            <a:blip r:embed="rId14">
              <a:alphaModFix/>
            </a:blip>
            <a:srcRect b="0" l="0" r="0" t="0"/>
            <a:stretch/>
          </p:blipFill>
          <p:spPr>
            <a:xfrm>
              <a:off x="5534989" y="1998583"/>
              <a:ext cx="540000" cy="540000"/>
            </a:xfrm>
            <a:prstGeom prst="rect">
              <a:avLst/>
            </a:prstGeom>
            <a:noFill/>
            <a:ln>
              <a:noFill/>
            </a:ln>
          </p:spPr>
        </p:pic>
        <p:pic>
          <p:nvPicPr>
            <p:cNvPr id="1492" name="Google Shape;1492;p5"/>
            <p:cNvPicPr preferRelativeResize="0"/>
            <p:nvPr/>
          </p:nvPicPr>
          <p:blipFill rotWithShape="1">
            <a:blip r:embed="rId15">
              <a:alphaModFix/>
            </a:blip>
            <a:srcRect b="0" l="0" r="0" t="0"/>
            <a:stretch/>
          </p:blipFill>
          <p:spPr>
            <a:xfrm>
              <a:off x="7970243" y="1981672"/>
              <a:ext cx="540000" cy="540000"/>
            </a:xfrm>
            <a:prstGeom prst="rect">
              <a:avLst/>
            </a:prstGeom>
            <a:noFill/>
            <a:ln>
              <a:noFill/>
            </a:ln>
          </p:spPr>
        </p:pic>
        <p:pic>
          <p:nvPicPr>
            <p:cNvPr id="1493" name="Google Shape;1493;p5"/>
            <p:cNvPicPr preferRelativeResize="0"/>
            <p:nvPr/>
          </p:nvPicPr>
          <p:blipFill rotWithShape="1">
            <a:blip r:embed="rId16">
              <a:alphaModFix/>
            </a:blip>
            <a:srcRect b="0" l="0" r="0" t="0"/>
            <a:stretch/>
          </p:blipFill>
          <p:spPr>
            <a:xfrm>
              <a:off x="8942842" y="2136489"/>
              <a:ext cx="540000" cy="540000"/>
            </a:xfrm>
            <a:prstGeom prst="rect">
              <a:avLst/>
            </a:prstGeom>
            <a:noFill/>
            <a:ln>
              <a:noFill/>
            </a:ln>
          </p:spPr>
        </p:pic>
        <p:pic>
          <p:nvPicPr>
            <p:cNvPr id="1494" name="Google Shape;1494;p5"/>
            <p:cNvPicPr preferRelativeResize="0"/>
            <p:nvPr/>
          </p:nvPicPr>
          <p:blipFill rotWithShape="1">
            <a:blip r:embed="rId17">
              <a:alphaModFix/>
            </a:blip>
            <a:srcRect b="0" l="0" r="0" t="0"/>
            <a:stretch/>
          </p:blipFill>
          <p:spPr>
            <a:xfrm>
              <a:off x="6789794" y="1641107"/>
              <a:ext cx="540000" cy="540000"/>
            </a:xfrm>
            <a:prstGeom prst="rect">
              <a:avLst/>
            </a:prstGeom>
            <a:noFill/>
            <a:ln>
              <a:noFill/>
            </a:ln>
          </p:spPr>
        </p:pic>
      </p:grpSp>
      <p:sp>
        <p:nvSpPr>
          <p:cNvPr id="1495" name="Google Shape;1495;p5"/>
          <p:cNvSpPr/>
          <p:nvPr/>
        </p:nvSpPr>
        <p:spPr>
          <a:xfrm>
            <a:off x="2552163" y="5892490"/>
            <a:ext cx="3871979" cy="730871"/>
          </a:xfrm>
          <a:prstGeom prst="wedgeRectCallout">
            <a:avLst>
              <a:gd fmla="val 8351" name="adj1"/>
              <a:gd fmla="val -71776" name="adj2"/>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Platform combines data from different sources to create an integrated view of the patient journey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6"/>
          <p:cNvSpPr txBox="1"/>
          <p:nvPr>
            <p:ph type="title"/>
          </p:nvPr>
        </p:nvSpPr>
        <p:spPr>
          <a:xfrm>
            <a:off x="0" y="216060"/>
            <a:ext cx="9600000" cy="748800"/>
          </a:xfrm>
          <a:prstGeom prst="rect">
            <a:avLst/>
          </a:prstGeom>
          <a:solidFill>
            <a:schemeClr val="dk1">
              <a:alpha val="89803"/>
            </a:schemeClr>
          </a:solidFill>
          <a:ln>
            <a:noFill/>
          </a:ln>
        </p:spPr>
        <p:txBody>
          <a:bodyPr anchorCtr="0" anchor="ctr" bIns="45700" lIns="540000" spcFirstLastPara="1" rIns="91425" wrap="square" tIns="45700">
            <a:noAutofit/>
          </a:bodyPr>
          <a:lstStyle/>
          <a:p>
            <a:pPr indent="0" lvl="0" marL="0" rtl="0" algn="l">
              <a:spcBef>
                <a:spcPts val="0"/>
              </a:spcBef>
              <a:spcAft>
                <a:spcPts val="0"/>
              </a:spcAft>
              <a:buNone/>
            </a:pPr>
            <a:r>
              <a:rPr lang="en-US"/>
              <a:t>MomCare offers specific frontend tools for all parties involved built on a digital data-driven backend engine</a:t>
            </a:r>
            <a:endParaRPr/>
          </a:p>
        </p:txBody>
      </p:sp>
      <p:grpSp>
        <p:nvGrpSpPr>
          <p:cNvPr id="1502" name="Google Shape;1502;p6"/>
          <p:cNvGrpSpPr/>
          <p:nvPr/>
        </p:nvGrpSpPr>
        <p:grpSpPr>
          <a:xfrm>
            <a:off x="528320" y="-915689"/>
            <a:ext cx="11135360" cy="10152422"/>
            <a:chOff x="453158" y="-993980"/>
            <a:chExt cx="8351520" cy="7614316"/>
          </a:xfrm>
        </p:grpSpPr>
        <p:grpSp>
          <p:nvGrpSpPr>
            <p:cNvPr id="1503" name="Google Shape;1503;p6"/>
            <p:cNvGrpSpPr/>
            <p:nvPr/>
          </p:nvGrpSpPr>
          <p:grpSpPr>
            <a:xfrm rot="2734715">
              <a:off x="1913460" y="144702"/>
              <a:ext cx="5430917" cy="5336952"/>
              <a:chOff x="3908207" y="1298887"/>
              <a:chExt cx="3032499" cy="2895059"/>
            </a:xfrm>
          </p:grpSpPr>
          <p:sp>
            <p:nvSpPr>
              <p:cNvPr id="1504" name="Google Shape;1504;p6"/>
              <p:cNvSpPr/>
              <p:nvPr/>
            </p:nvSpPr>
            <p:spPr>
              <a:xfrm>
                <a:off x="4789965" y="2830483"/>
                <a:ext cx="753211" cy="1362587"/>
              </a:xfrm>
              <a:custGeom>
                <a:rect b="b" l="l" r="r" t="t"/>
                <a:pathLst>
                  <a:path extrusionOk="0" h="1316" w="705">
                    <a:moveTo>
                      <a:pt x="705" y="0"/>
                    </a:moveTo>
                    <a:cubicBezTo>
                      <a:pt x="705" y="601"/>
                      <a:pt x="705" y="601"/>
                      <a:pt x="705" y="601"/>
                    </a:cubicBezTo>
                    <a:cubicBezTo>
                      <a:pt x="705" y="602"/>
                      <a:pt x="705" y="604"/>
                      <a:pt x="705" y="605"/>
                    </a:cubicBezTo>
                    <a:cubicBezTo>
                      <a:pt x="700" y="993"/>
                      <a:pt x="387" y="1307"/>
                      <a:pt x="1" y="1316"/>
                    </a:cubicBezTo>
                    <a:cubicBezTo>
                      <a:pt x="42" y="1249"/>
                      <a:pt x="42" y="1249"/>
                      <a:pt x="42" y="1249"/>
                    </a:cubicBezTo>
                    <a:cubicBezTo>
                      <a:pt x="0" y="1181"/>
                      <a:pt x="0" y="1181"/>
                      <a:pt x="0" y="1181"/>
                    </a:cubicBezTo>
                    <a:cubicBezTo>
                      <a:pt x="313" y="1172"/>
                      <a:pt x="565" y="918"/>
                      <a:pt x="570" y="605"/>
                    </a:cubicBezTo>
                    <a:cubicBezTo>
                      <a:pt x="570" y="604"/>
                      <a:pt x="570" y="602"/>
                      <a:pt x="570" y="601"/>
                    </a:cubicBezTo>
                    <a:cubicBezTo>
                      <a:pt x="570" y="0"/>
                      <a:pt x="570" y="0"/>
                      <a:pt x="570" y="0"/>
                    </a:cubicBezTo>
                    <a:lnTo>
                      <a:pt x="705" y="0"/>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05" name="Google Shape;1505;p6"/>
              <p:cNvSpPr/>
              <p:nvPr/>
            </p:nvSpPr>
            <p:spPr>
              <a:xfrm>
                <a:off x="4001511" y="2700004"/>
                <a:ext cx="803365" cy="783750"/>
              </a:xfrm>
              <a:custGeom>
                <a:rect b="b" l="l" r="r" t="t"/>
                <a:pathLst>
                  <a:path extrusionOk="0" h="757" w="752">
                    <a:moveTo>
                      <a:pt x="752" y="135"/>
                    </a:moveTo>
                    <a:cubicBezTo>
                      <a:pt x="722" y="135"/>
                      <a:pt x="722" y="135"/>
                      <a:pt x="722" y="135"/>
                    </a:cubicBezTo>
                    <a:cubicBezTo>
                      <a:pt x="402" y="135"/>
                      <a:pt x="141" y="393"/>
                      <a:pt x="135" y="711"/>
                    </a:cubicBezTo>
                    <a:cubicBezTo>
                      <a:pt x="135" y="713"/>
                      <a:pt x="135" y="714"/>
                      <a:pt x="135" y="716"/>
                    </a:cubicBezTo>
                    <a:cubicBezTo>
                      <a:pt x="68" y="757"/>
                      <a:pt x="68" y="757"/>
                      <a:pt x="68" y="757"/>
                    </a:cubicBezTo>
                    <a:cubicBezTo>
                      <a:pt x="0" y="716"/>
                      <a:pt x="0" y="716"/>
                      <a:pt x="0" y="716"/>
                    </a:cubicBezTo>
                    <a:cubicBezTo>
                      <a:pt x="0" y="714"/>
                      <a:pt x="0" y="713"/>
                      <a:pt x="0" y="711"/>
                    </a:cubicBezTo>
                    <a:cubicBezTo>
                      <a:pt x="5" y="318"/>
                      <a:pt x="327" y="0"/>
                      <a:pt x="722" y="0"/>
                    </a:cubicBezTo>
                    <a:cubicBezTo>
                      <a:pt x="751" y="0"/>
                      <a:pt x="751" y="0"/>
                      <a:pt x="751" y="0"/>
                    </a:cubicBezTo>
                    <a:cubicBezTo>
                      <a:pt x="710" y="68"/>
                      <a:pt x="710" y="68"/>
                      <a:pt x="710" y="68"/>
                    </a:cubicBezTo>
                    <a:lnTo>
                      <a:pt x="752" y="135"/>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06" name="Google Shape;1506;p6"/>
              <p:cNvSpPr/>
              <p:nvPr/>
            </p:nvSpPr>
            <p:spPr>
              <a:xfrm>
                <a:off x="4001511" y="3464051"/>
                <a:ext cx="809691" cy="729895"/>
              </a:xfrm>
              <a:custGeom>
                <a:rect b="b" l="l" r="r" t="t"/>
                <a:pathLst>
                  <a:path extrusionOk="0" h="705" w="758">
                    <a:moveTo>
                      <a:pt x="758" y="637"/>
                    </a:moveTo>
                    <a:cubicBezTo>
                      <a:pt x="716" y="705"/>
                      <a:pt x="716" y="705"/>
                      <a:pt x="716" y="705"/>
                    </a:cubicBezTo>
                    <a:cubicBezTo>
                      <a:pt x="715" y="705"/>
                      <a:pt x="713" y="705"/>
                      <a:pt x="712" y="705"/>
                    </a:cubicBezTo>
                    <a:cubicBezTo>
                      <a:pt x="324" y="700"/>
                      <a:pt x="9" y="387"/>
                      <a:pt x="0" y="0"/>
                    </a:cubicBezTo>
                    <a:cubicBezTo>
                      <a:pt x="68" y="42"/>
                      <a:pt x="68" y="42"/>
                      <a:pt x="68" y="42"/>
                    </a:cubicBezTo>
                    <a:cubicBezTo>
                      <a:pt x="136" y="0"/>
                      <a:pt x="136" y="0"/>
                      <a:pt x="136" y="0"/>
                    </a:cubicBezTo>
                    <a:cubicBezTo>
                      <a:pt x="145" y="312"/>
                      <a:pt x="399" y="564"/>
                      <a:pt x="712" y="569"/>
                    </a:cubicBezTo>
                    <a:cubicBezTo>
                      <a:pt x="713" y="569"/>
                      <a:pt x="715" y="569"/>
                      <a:pt x="716" y="569"/>
                    </a:cubicBezTo>
                    <a:lnTo>
                      <a:pt x="758" y="637"/>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07" name="Google Shape;1507;p6"/>
              <p:cNvSpPr/>
              <p:nvPr/>
            </p:nvSpPr>
            <p:spPr>
              <a:xfrm>
                <a:off x="5399040" y="1345299"/>
                <a:ext cx="808787" cy="777620"/>
              </a:xfrm>
              <a:custGeom>
                <a:rect b="b" l="l" r="r" t="t"/>
                <a:pathLst>
                  <a:path extrusionOk="0" h="751" w="757">
                    <a:moveTo>
                      <a:pt x="757" y="68"/>
                    </a:moveTo>
                    <a:cubicBezTo>
                      <a:pt x="716" y="135"/>
                      <a:pt x="716" y="135"/>
                      <a:pt x="716" y="135"/>
                    </a:cubicBezTo>
                    <a:cubicBezTo>
                      <a:pt x="714" y="135"/>
                      <a:pt x="713" y="136"/>
                      <a:pt x="711" y="136"/>
                    </a:cubicBezTo>
                    <a:cubicBezTo>
                      <a:pt x="393" y="141"/>
                      <a:pt x="136" y="401"/>
                      <a:pt x="135" y="721"/>
                    </a:cubicBezTo>
                    <a:cubicBezTo>
                      <a:pt x="135" y="751"/>
                      <a:pt x="135" y="751"/>
                      <a:pt x="135" y="751"/>
                    </a:cubicBezTo>
                    <a:cubicBezTo>
                      <a:pt x="67" y="710"/>
                      <a:pt x="67" y="710"/>
                      <a:pt x="67" y="710"/>
                    </a:cubicBezTo>
                    <a:cubicBezTo>
                      <a:pt x="0" y="751"/>
                      <a:pt x="0" y="751"/>
                      <a:pt x="0" y="751"/>
                    </a:cubicBezTo>
                    <a:cubicBezTo>
                      <a:pt x="0" y="721"/>
                      <a:pt x="0" y="721"/>
                      <a:pt x="0" y="721"/>
                    </a:cubicBezTo>
                    <a:cubicBezTo>
                      <a:pt x="0" y="327"/>
                      <a:pt x="319" y="6"/>
                      <a:pt x="711" y="0"/>
                    </a:cubicBezTo>
                    <a:cubicBezTo>
                      <a:pt x="713" y="0"/>
                      <a:pt x="714" y="0"/>
                      <a:pt x="716" y="0"/>
                    </a:cubicBezTo>
                    <a:lnTo>
                      <a:pt x="757" y="68"/>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08" name="Google Shape;1508;p6"/>
              <p:cNvSpPr/>
              <p:nvPr/>
            </p:nvSpPr>
            <p:spPr>
              <a:xfrm>
                <a:off x="5399040" y="2103216"/>
                <a:ext cx="144136" cy="575772"/>
              </a:xfrm>
              <a:custGeom>
                <a:rect b="b" l="l" r="r" t="t"/>
                <a:pathLst>
                  <a:path extrusionOk="0" h="1315" w="319">
                    <a:moveTo>
                      <a:pt x="319" y="100"/>
                    </a:moveTo>
                    <a:lnTo>
                      <a:pt x="319" y="1315"/>
                    </a:lnTo>
                    <a:lnTo>
                      <a:pt x="0" y="1315"/>
                    </a:lnTo>
                    <a:lnTo>
                      <a:pt x="0" y="100"/>
                    </a:lnTo>
                    <a:lnTo>
                      <a:pt x="158" y="0"/>
                    </a:lnTo>
                    <a:lnTo>
                      <a:pt x="319" y="100"/>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09" name="Google Shape;1509;p6"/>
              <p:cNvSpPr/>
              <p:nvPr/>
            </p:nvSpPr>
            <p:spPr>
              <a:xfrm>
                <a:off x="6187495" y="1345299"/>
                <a:ext cx="753211" cy="785064"/>
              </a:xfrm>
              <a:custGeom>
                <a:rect b="b" l="l" r="r" t="t"/>
                <a:pathLst>
                  <a:path extrusionOk="0" h="758" w="705">
                    <a:moveTo>
                      <a:pt x="705" y="716"/>
                    </a:moveTo>
                    <a:cubicBezTo>
                      <a:pt x="637" y="758"/>
                      <a:pt x="637" y="758"/>
                      <a:pt x="637" y="758"/>
                    </a:cubicBezTo>
                    <a:cubicBezTo>
                      <a:pt x="569" y="716"/>
                      <a:pt x="569" y="716"/>
                      <a:pt x="569" y="716"/>
                    </a:cubicBezTo>
                    <a:cubicBezTo>
                      <a:pt x="569" y="715"/>
                      <a:pt x="569" y="713"/>
                      <a:pt x="569" y="712"/>
                    </a:cubicBezTo>
                    <a:cubicBezTo>
                      <a:pt x="564" y="399"/>
                      <a:pt x="312" y="145"/>
                      <a:pt x="0" y="136"/>
                    </a:cubicBezTo>
                    <a:cubicBezTo>
                      <a:pt x="42" y="68"/>
                      <a:pt x="42" y="68"/>
                      <a:pt x="42" y="68"/>
                    </a:cubicBezTo>
                    <a:cubicBezTo>
                      <a:pt x="0" y="0"/>
                      <a:pt x="0" y="0"/>
                      <a:pt x="0" y="0"/>
                    </a:cubicBezTo>
                    <a:cubicBezTo>
                      <a:pt x="387" y="9"/>
                      <a:pt x="699" y="324"/>
                      <a:pt x="705" y="712"/>
                    </a:cubicBezTo>
                    <a:cubicBezTo>
                      <a:pt x="705" y="713"/>
                      <a:pt x="705" y="715"/>
                      <a:pt x="705" y="716"/>
                    </a:cubicBez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0" name="Google Shape;1510;p6"/>
              <p:cNvSpPr/>
              <p:nvPr/>
            </p:nvSpPr>
            <p:spPr>
              <a:xfrm>
                <a:off x="4784543" y="2109784"/>
                <a:ext cx="2155259" cy="729895"/>
              </a:xfrm>
              <a:custGeom>
                <a:rect b="b" l="l" r="r" t="t"/>
                <a:pathLst>
                  <a:path extrusionOk="0" h="705" w="2017">
                    <a:moveTo>
                      <a:pt x="2017" y="1"/>
                    </a:moveTo>
                    <a:cubicBezTo>
                      <a:pt x="2008" y="387"/>
                      <a:pt x="1694" y="700"/>
                      <a:pt x="1306" y="705"/>
                    </a:cubicBezTo>
                    <a:cubicBezTo>
                      <a:pt x="1305" y="705"/>
                      <a:pt x="1303" y="705"/>
                      <a:pt x="1302" y="705"/>
                    </a:cubicBezTo>
                    <a:cubicBezTo>
                      <a:pt x="41" y="705"/>
                      <a:pt x="41" y="705"/>
                      <a:pt x="41" y="705"/>
                    </a:cubicBezTo>
                    <a:cubicBezTo>
                      <a:pt x="0" y="638"/>
                      <a:pt x="0" y="638"/>
                      <a:pt x="0" y="638"/>
                    </a:cubicBezTo>
                    <a:cubicBezTo>
                      <a:pt x="41" y="570"/>
                      <a:pt x="41" y="570"/>
                      <a:pt x="41" y="570"/>
                    </a:cubicBezTo>
                    <a:cubicBezTo>
                      <a:pt x="1302" y="570"/>
                      <a:pt x="1302" y="570"/>
                      <a:pt x="1302" y="570"/>
                    </a:cubicBezTo>
                    <a:cubicBezTo>
                      <a:pt x="1303" y="570"/>
                      <a:pt x="1305" y="570"/>
                      <a:pt x="1306" y="570"/>
                    </a:cubicBezTo>
                    <a:cubicBezTo>
                      <a:pt x="1619" y="564"/>
                      <a:pt x="1873" y="313"/>
                      <a:pt x="1882" y="0"/>
                    </a:cubicBezTo>
                    <a:cubicBezTo>
                      <a:pt x="1950" y="42"/>
                      <a:pt x="1950" y="42"/>
                      <a:pt x="1950" y="42"/>
                    </a:cubicBezTo>
                    <a:lnTo>
                      <a:pt x="2017" y="1"/>
                    </a:lnTo>
                    <a:close/>
                  </a:path>
                </a:pathLst>
              </a:custGeom>
              <a:solidFill>
                <a:srgbClr val="003F6B">
                  <a:alpha val="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1" name="Google Shape;1511;p6"/>
              <p:cNvSpPr/>
              <p:nvPr/>
            </p:nvSpPr>
            <p:spPr>
              <a:xfrm>
                <a:off x="3908207" y="2652280"/>
                <a:ext cx="803365" cy="784626"/>
              </a:xfrm>
              <a:custGeom>
                <a:rect b="b" l="l" r="r" t="t"/>
                <a:pathLst>
                  <a:path extrusionOk="0" h="758" w="752">
                    <a:moveTo>
                      <a:pt x="752" y="136"/>
                    </a:moveTo>
                    <a:cubicBezTo>
                      <a:pt x="722" y="136"/>
                      <a:pt x="722" y="136"/>
                      <a:pt x="722" y="136"/>
                    </a:cubicBezTo>
                    <a:cubicBezTo>
                      <a:pt x="402" y="136"/>
                      <a:pt x="141" y="393"/>
                      <a:pt x="136" y="712"/>
                    </a:cubicBezTo>
                    <a:cubicBezTo>
                      <a:pt x="136" y="713"/>
                      <a:pt x="136" y="715"/>
                      <a:pt x="136" y="716"/>
                    </a:cubicBezTo>
                    <a:cubicBezTo>
                      <a:pt x="68" y="758"/>
                      <a:pt x="68" y="758"/>
                      <a:pt x="68" y="758"/>
                    </a:cubicBezTo>
                    <a:cubicBezTo>
                      <a:pt x="0" y="716"/>
                      <a:pt x="0" y="716"/>
                      <a:pt x="0" y="716"/>
                    </a:cubicBezTo>
                    <a:cubicBezTo>
                      <a:pt x="0" y="715"/>
                      <a:pt x="0" y="713"/>
                      <a:pt x="0" y="712"/>
                    </a:cubicBezTo>
                    <a:cubicBezTo>
                      <a:pt x="6" y="319"/>
                      <a:pt x="327" y="0"/>
                      <a:pt x="722" y="0"/>
                    </a:cubicBezTo>
                    <a:cubicBezTo>
                      <a:pt x="752" y="0"/>
                      <a:pt x="752" y="0"/>
                      <a:pt x="752" y="0"/>
                    </a:cubicBezTo>
                    <a:cubicBezTo>
                      <a:pt x="710" y="68"/>
                      <a:pt x="710" y="68"/>
                      <a:pt x="710" y="68"/>
                    </a:cubicBezTo>
                    <a:lnTo>
                      <a:pt x="752" y="136"/>
                    </a:lnTo>
                    <a:close/>
                  </a:path>
                </a:pathLst>
              </a:custGeom>
              <a:solidFill>
                <a:srgbClr val="347B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2" name="Google Shape;1512;p6"/>
              <p:cNvSpPr/>
              <p:nvPr/>
            </p:nvSpPr>
            <p:spPr>
              <a:xfrm>
                <a:off x="4691691" y="2062935"/>
                <a:ext cx="2155711" cy="729895"/>
              </a:xfrm>
              <a:custGeom>
                <a:rect b="b" l="l" r="r" t="t"/>
                <a:pathLst>
                  <a:path extrusionOk="0" h="705" w="2018">
                    <a:moveTo>
                      <a:pt x="2018" y="0"/>
                    </a:moveTo>
                    <a:cubicBezTo>
                      <a:pt x="2009" y="387"/>
                      <a:pt x="1694" y="699"/>
                      <a:pt x="1307" y="705"/>
                    </a:cubicBezTo>
                    <a:cubicBezTo>
                      <a:pt x="1305" y="705"/>
                      <a:pt x="1304" y="705"/>
                      <a:pt x="1302" y="705"/>
                    </a:cubicBezTo>
                    <a:cubicBezTo>
                      <a:pt x="42" y="705"/>
                      <a:pt x="42" y="705"/>
                      <a:pt x="42" y="705"/>
                    </a:cubicBezTo>
                    <a:cubicBezTo>
                      <a:pt x="0" y="637"/>
                      <a:pt x="0" y="637"/>
                      <a:pt x="0" y="637"/>
                    </a:cubicBezTo>
                    <a:cubicBezTo>
                      <a:pt x="41" y="569"/>
                      <a:pt x="41" y="569"/>
                      <a:pt x="41" y="569"/>
                    </a:cubicBezTo>
                    <a:cubicBezTo>
                      <a:pt x="1302" y="569"/>
                      <a:pt x="1302" y="569"/>
                      <a:pt x="1302" y="569"/>
                    </a:cubicBezTo>
                    <a:cubicBezTo>
                      <a:pt x="1302" y="569"/>
                      <a:pt x="1302" y="569"/>
                      <a:pt x="1302" y="569"/>
                    </a:cubicBezTo>
                    <a:cubicBezTo>
                      <a:pt x="1304" y="569"/>
                      <a:pt x="1305" y="569"/>
                      <a:pt x="1307" y="569"/>
                    </a:cubicBezTo>
                    <a:cubicBezTo>
                      <a:pt x="1620" y="564"/>
                      <a:pt x="1874" y="312"/>
                      <a:pt x="1882" y="0"/>
                    </a:cubicBezTo>
                    <a:cubicBezTo>
                      <a:pt x="1950" y="42"/>
                      <a:pt x="1950" y="42"/>
                      <a:pt x="1950" y="42"/>
                    </a:cubicBezTo>
                    <a:lnTo>
                      <a:pt x="2018" y="0"/>
                    </a:lnTo>
                    <a:close/>
                  </a:path>
                </a:pathLst>
              </a:custGeom>
              <a:solidFill>
                <a:srgbClr val="347B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3" name="Google Shape;1513;p6"/>
              <p:cNvSpPr/>
              <p:nvPr/>
            </p:nvSpPr>
            <p:spPr>
              <a:xfrm>
                <a:off x="4698018" y="2812533"/>
                <a:ext cx="751856" cy="1333688"/>
              </a:xfrm>
              <a:custGeom>
                <a:rect b="b" l="l" r="r" t="t"/>
                <a:pathLst>
                  <a:path extrusionOk="0" h="1288" w="704">
                    <a:moveTo>
                      <a:pt x="704" y="572"/>
                    </a:moveTo>
                    <a:cubicBezTo>
                      <a:pt x="704" y="572"/>
                      <a:pt x="704" y="572"/>
                      <a:pt x="704" y="572"/>
                    </a:cubicBezTo>
                    <a:cubicBezTo>
                      <a:pt x="704" y="574"/>
                      <a:pt x="704" y="575"/>
                      <a:pt x="704" y="577"/>
                    </a:cubicBezTo>
                    <a:cubicBezTo>
                      <a:pt x="699" y="964"/>
                      <a:pt x="387" y="1279"/>
                      <a:pt x="0" y="1288"/>
                    </a:cubicBezTo>
                    <a:cubicBezTo>
                      <a:pt x="42" y="1221"/>
                      <a:pt x="42" y="1221"/>
                      <a:pt x="42" y="1221"/>
                    </a:cubicBezTo>
                    <a:cubicBezTo>
                      <a:pt x="0" y="1153"/>
                      <a:pt x="0" y="1153"/>
                      <a:pt x="0" y="1153"/>
                    </a:cubicBezTo>
                    <a:cubicBezTo>
                      <a:pt x="312" y="1144"/>
                      <a:pt x="564" y="890"/>
                      <a:pt x="569" y="577"/>
                    </a:cubicBezTo>
                    <a:cubicBezTo>
                      <a:pt x="569" y="575"/>
                      <a:pt x="569" y="574"/>
                      <a:pt x="569" y="572"/>
                    </a:cubicBezTo>
                    <a:cubicBezTo>
                      <a:pt x="569" y="0"/>
                      <a:pt x="569" y="0"/>
                      <a:pt x="569" y="0"/>
                    </a:cubicBezTo>
                    <a:cubicBezTo>
                      <a:pt x="704" y="0"/>
                      <a:pt x="704" y="0"/>
                      <a:pt x="704" y="0"/>
                    </a:cubicBezTo>
                    <a:lnTo>
                      <a:pt x="704" y="572"/>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4" name="Google Shape;1514;p6"/>
              <p:cNvSpPr/>
              <p:nvPr/>
            </p:nvSpPr>
            <p:spPr>
              <a:xfrm>
                <a:off x="3909564" y="3417202"/>
                <a:ext cx="808787" cy="729019"/>
              </a:xfrm>
              <a:custGeom>
                <a:rect b="b" l="l" r="r" t="t"/>
                <a:pathLst>
                  <a:path extrusionOk="0" h="704" w="757">
                    <a:moveTo>
                      <a:pt x="757" y="637"/>
                    </a:moveTo>
                    <a:cubicBezTo>
                      <a:pt x="715" y="704"/>
                      <a:pt x="715" y="704"/>
                      <a:pt x="715" y="704"/>
                    </a:cubicBezTo>
                    <a:cubicBezTo>
                      <a:pt x="714" y="704"/>
                      <a:pt x="713" y="704"/>
                      <a:pt x="711" y="704"/>
                    </a:cubicBezTo>
                    <a:cubicBezTo>
                      <a:pt x="324" y="699"/>
                      <a:pt x="9" y="387"/>
                      <a:pt x="0" y="0"/>
                    </a:cubicBezTo>
                    <a:cubicBezTo>
                      <a:pt x="67" y="42"/>
                      <a:pt x="67" y="42"/>
                      <a:pt x="67" y="42"/>
                    </a:cubicBezTo>
                    <a:cubicBezTo>
                      <a:pt x="135" y="0"/>
                      <a:pt x="135" y="0"/>
                      <a:pt x="135" y="0"/>
                    </a:cubicBezTo>
                    <a:cubicBezTo>
                      <a:pt x="144" y="312"/>
                      <a:pt x="398" y="564"/>
                      <a:pt x="711" y="569"/>
                    </a:cubicBezTo>
                    <a:cubicBezTo>
                      <a:pt x="713" y="569"/>
                      <a:pt x="714" y="569"/>
                      <a:pt x="715" y="569"/>
                    </a:cubicBezTo>
                    <a:lnTo>
                      <a:pt x="757" y="637"/>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5" name="Google Shape;1515;p6"/>
              <p:cNvSpPr/>
              <p:nvPr/>
            </p:nvSpPr>
            <p:spPr>
              <a:xfrm>
                <a:off x="5305738" y="2056805"/>
                <a:ext cx="144136" cy="575772"/>
              </a:xfrm>
              <a:custGeom>
                <a:rect b="b" l="l" r="r" t="t"/>
                <a:pathLst>
                  <a:path extrusionOk="0" h="1315" w="319">
                    <a:moveTo>
                      <a:pt x="319" y="97"/>
                    </a:moveTo>
                    <a:lnTo>
                      <a:pt x="319" y="1315"/>
                    </a:lnTo>
                    <a:lnTo>
                      <a:pt x="0" y="1315"/>
                    </a:lnTo>
                    <a:lnTo>
                      <a:pt x="0" y="97"/>
                    </a:lnTo>
                    <a:lnTo>
                      <a:pt x="161" y="0"/>
                    </a:lnTo>
                    <a:lnTo>
                      <a:pt x="319" y="97"/>
                    </a:lnTo>
                    <a:close/>
                  </a:path>
                </a:pathLst>
              </a:custGeom>
              <a:solidFill>
                <a:srgbClr val="A5A5A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6" name="Google Shape;1516;p6"/>
              <p:cNvSpPr/>
              <p:nvPr/>
            </p:nvSpPr>
            <p:spPr>
              <a:xfrm>
                <a:off x="5305737" y="1298887"/>
                <a:ext cx="809691" cy="777620"/>
              </a:xfrm>
              <a:custGeom>
                <a:rect b="b" l="l" r="r" t="t"/>
                <a:pathLst>
                  <a:path extrusionOk="0" h="751" w="758">
                    <a:moveTo>
                      <a:pt x="758" y="67"/>
                    </a:moveTo>
                    <a:cubicBezTo>
                      <a:pt x="716" y="135"/>
                      <a:pt x="716" y="135"/>
                      <a:pt x="716" y="135"/>
                    </a:cubicBezTo>
                    <a:cubicBezTo>
                      <a:pt x="715" y="135"/>
                      <a:pt x="713" y="135"/>
                      <a:pt x="712" y="135"/>
                    </a:cubicBezTo>
                    <a:cubicBezTo>
                      <a:pt x="394" y="140"/>
                      <a:pt x="136" y="401"/>
                      <a:pt x="135" y="720"/>
                    </a:cubicBezTo>
                    <a:cubicBezTo>
                      <a:pt x="135" y="751"/>
                      <a:pt x="135" y="751"/>
                      <a:pt x="135" y="751"/>
                    </a:cubicBezTo>
                    <a:cubicBezTo>
                      <a:pt x="68" y="709"/>
                      <a:pt x="68" y="709"/>
                      <a:pt x="68" y="709"/>
                    </a:cubicBezTo>
                    <a:cubicBezTo>
                      <a:pt x="0" y="751"/>
                      <a:pt x="0" y="751"/>
                      <a:pt x="0" y="751"/>
                    </a:cubicBezTo>
                    <a:cubicBezTo>
                      <a:pt x="0" y="720"/>
                      <a:pt x="0" y="720"/>
                      <a:pt x="0" y="720"/>
                    </a:cubicBezTo>
                    <a:cubicBezTo>
                      <a:pt x="1" y="326"/>
                      <a:pt x="319" y="5"/>
                      <a:pt x="712" y="0"/>
                    </a:cubicBezTo>
                    <a:cubicBezTo>
                      <a:pt x="713" y="0"/>
                      <a:pt x="715" y="0"/>
                      <a:pt x="716" y="0"/>
                    </a:cubicBezTo>
                    <a:lnTo>
                      <a:pt x="758" y="67"/>
                    </a:lnTo>
                    <a:close/>
                  </a:path>
                </a:pathLst>
              </a:custGeom>
              <a:solidFill>
                <a:srgbClr val="2352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7" name="Google Shape;1517;p6"/>
              <p:cNvSpPr/>
              <p:nvPr/>
            </p:nvSpPr>
            <p:spPr>
              <a:xfrm>
                <a:off x="6094191" y="1298887"/>
                <a:ext cx="753212" cy="783750"/>
              </a:xfrm>
              <a:custGeom>
                <a:rect b="b" l="l" r="r" t="t"/>
                <a:pathLst>
                  <a:path extrusionOk="0" h="757" w="705">
                    <a:moveTo>
                      <a:pt x="705" y="715"/>
                    </a:moveTo>
                    <a:cubicBezTo>
                      <a:pt x="637" y="757"/>
                      <a:pt x="637" y="757"/>
                      <a:pt x="637" y="757"/>
                    </a:cubicBezTo>
                    <a:cubicBezTo>
                      <a:pt x="570" y="715"/>
                      <a:pt x="570" y="715"/>
                      <a:pt x="570" y="715"/>
                    </a:cubicBezTo>
                    <a:cubicBezTo>
                      <a:pt x="570" y="714"/>
                      <a:pt x="570" y="713"/>
                      <a:pt x="570" y="712"/>
                    </a:cubicBezTo>
                    <a:cubicBezTo>
                      <a:pt x="565" y="398"/>
                      <a:pt x="313" y="144"/>
                      <a:pt x="0" y="135"/>
                    </a:cubicBezTo>
                    <a:cubicBezTo>
                      <a:pt x="42" y="67"/>
                      <a:pt x="42" y="67"/>
                      <a:pt x="42" y="67"/>
                    </a:cubicBezTo>
                    <a:cubicBezTo>
                      <a:pt x="1" y="0"/>
                      <a:pt x="1" y="0"/>
                      <a:pt x="1" y="0"/>
                    </a:cubicBezTo>
                    <a:cubicBezTo>
                      <a:pt x="387" y="9"/>
                      <a:pt x="700" y="324"/>
                      <a:pt x="705" y="712"/>
                    </a:cubicBezTo>
                    <a:cubicBezTo>
                      <a:pt x="705" y="713"/>
                      <a:pt x="705" y="714"/>
                      <a:pt x="705" y="715"/>
                    </a:cubicBezTo>
                    <a:close/>
                  </a:path>
                </a:pathLst>
              </a:custGeom>
              <a:solidFill>
                <a:srgbClr val="2352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558F"/>
                  </a:solidFill>
                  <a:latin typeface="Calibri"/>
                  <a:ea typeface="Calibri"/>
                  <a:cs typeface="Calibri"/>
                  <a:sym typeface="Calibri"/>
                </a:endParaRPr>
              </a:p>
            </p:txBody>
          </p:sp>
          <p:sp>
            <p:nvSpPr>
              <p:cNvPr id="1518" name="Google Shape;1518;p6"/>
              <p:cNvSpPr/>
              <p:nvPr/>
            </p:nvSpPr>
            <p:spPr>
              <a:xfrm>
                <a:off x="4515614" y="3423305"/>
                <a:ext cx="15112" cy="9494"/>
              </a:xfrm>
              <a:custGeom>
                <a:rect b="b" l="l" r="r" t="t"/>
                <a:pathLst>
                  <a:path extrusionOk="0" h="45" w="70">
                    <a:moveTo>
                      <a:pt x="21" y="0"/>
                    </a:moveTo>
                    <a:lnTo>
                      <a:pt x="33" y="3"/>
                    </a:lnTo>
                    <a:lnTo>
                      <a:pt x="44" y="8"/>
                    </a:lnTo>
                    <a:lnTo>
                      <a:pt x="52" y="15"/>
                    </a:lnTo>
                    <a:lnTo>
                      <a:pt x="60" y="23"/>
                    </a:lnTo>
                    <a:lnTo>
                      <a:pt x="68" y="31"/>
                    </a:lnTo>
                    <a:lnTo>
                      <a:pt x="69" y="34"/>
                    </a:lnTo>
                    <a:lnTo>
                      <a:pt x="70" y="36"/>
                    </a:lnTo>
                    <a:lnTo>
                      <a:pt x="70" y="39"/>
                    </a:lnTo>
                    <a:lnTo>
                      <a:pt x="69" y="42"/>
                    </a:lnTo>
                    <a:lnTo>
                      <a:pt x="67" y="44"/>
                    </a:lnTo>
                    <a:lnTo>
                      <a:pt x="64" y="45"/>
                    </a:lnTo>
                    <a:lnTo>
                      <a:pt x="61" y="45"/>
                    </a:lnTo>
                    <a:lnTo>
                      <a:pt x="57" y="45"/>
                    </a:lnTo>
                    <a:lnTo>
                      <a:pt x="40" y="35"/>
                    </a:lnTo>
                    <a:lnTo>
                      <a:pt x="23" y="26"/>
                    </a:lnTo>
                    <a:lnTo>
                      <a:pt x="3" y="14"/>
                    </a:lnTo>
                    <a:lnTo>
                      <a:pt x="1" y="12"/>
                    </a:lnTo>
                    <a:lnTo>
                      <a:pt x="0" y="10"/>
                    </a:lnTo>
                    <a:lnTo>
                      <a:pt x="0" y="7"/>
                    </a:lnTo>
                    <a:lnTo>
                      <a:pt x="1" y="5"/>
                    </a:lnTo>
                    <a:lnTo>
                      <a:pt x="3" y="3"/>
                    </a:lnTo>
                    <a:lnTo>
                      <a:pt x="6" y="2"/>
                    </a:lnTo>
                    <a:lnTo>
                      <a:pt x="21"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519" name="Google Shape;1519;p6"/>
              <p:cNvSpPr/>
              <p:nvPr/>
            </p:nvSpPr>
            <p:spPr>
              <a:xfrm>
                <a:off x="4598946" y="3147983"/>
                <a:ext cx="136439" cy="79835"/>
              </a:xfrm>
              <a:custGeom>
                <a:rect b="b" l="l" r="r" t="t"/>
                <a:pathLst>
                  <a:path extrusionOk="0" h="372" w="630">
                    <a:moveTo>
                      <a:pt x="451" y="0"/>
                    </a:moveTo>
                    <a:lnTo>
                      <a:pt x="476" y="1"/>
                    </a:lnTo>
                    <a:lnTo>
                      <a:pt x="500" y="6"/>
                    </a:lnTo>
                    <a:lnTo>
                      <a:pt x="522" y="16"/>
                    </a:lnTo>
                    <a:lnTo>
                      <a:pt x="544" y="33"/>
                    </a:lnTo>
                    <a:lnTo>
                      <a:pt x="556" y="42"/>
                    </a:lnTo>
                    <a:lnTo>
                      <a:pt x="572" y="47"/>
                    </a:lnTo>
                    <a:lnTo>
                      <a:pt x="590" y="50"/>
                    </a:lnTo>
                    <a:lnTo>
                      <a:pt x="609" y="54"/>
                    </a:lnTo>
                    <a:lnTo>
                      <a:pt x="627" y="57"/>
                    </a:lnTo>
                    <a:lnTo>
                      <a:pt x="630" y="76"/>
                    </a:lnTo>
                    <a:lnTo>
                      <a:pt x="628" y="93"/>
                    </a:lnTo>
                    <a:lnTo>
                      <a:pt x="620" y="110"/>
                    </a:lnTo>
                    <a:lnTo>
                      <a:pt x="605" y="126"/>
                    </a:lnTo>
                    <a:lnTo>
                      <a:pt x="597" y="135"/>
                    </a:lnTo>
                    <a:lnTo>
                      <a:pt x="589" y="146"/>
                    </a:lnTo>
                    <a:lnTo>
                      <a:pt x="585" y="159"/>
                    </a:lnTo>
                    <a:lnTo>
                      <a:pt x="582" y="170"/>
                    </a:lnTo>
                    <a:lnTo>
                      <a:pt x="581" y="187"/>
                    </a:lnTo>
                    <a:lnTo>
                      <a:pt x="576" y="200"/>
                    </a:lnTo>
                    <a:lnTo>
                      <a:pt x="569" y="212"/>
                    </a:lnTo>
                    <a:lnTo>
                      <a:pt x="560" y="222"/>
                    </a:lnTo>
                    <a:lnTo>
                      <a:pt x="549" y="231"/>
                    </a:lnTo>
                    <a:lnTo>
                      <a:pt x="538" y="239"/>
                    </a:lnTo>
                    <a:lnTo>
                      <a:pt x="526" y="248"/>
                    </a:lnTo>
                    <a:lnTo>
                      <a:pt x="525" y="248"/>
                    </a:lnTo>
                    <a:lnTo>
                      <a:pt x="523" y="248"/>
                    </a:lnTo>
                    <a:lnTo>
                      <a:pt x="521" y="248"/>
                    </a:lnTo>
                    <a:lnTo>
                      <a:pt x="518" y="248"/>
                    </a:lnTo>
                    <a:lnTo>
                      <a:pt x="499" y="263"/>
                    </a:lnTo>
                    <a:lnTo>
                      <a:pt x="477" y="277"/>
                    </a:lnTo>
                    <a:lnTo>
                      <a:pt x="456" y="287"/>
                    </a:lnTo>
                    <a:lnTo>
                      <a:pt x="433" y="295"/>
                    </a:lnTo>
                    <a:lnTo>
                      <a:pt x="409" y="300"/>
                    </a:lnTo>
                    <a:lnTo>
                      <a:pt x="381" y="301"/>
                    </a:lnTo>
                    <a:lnTo>
                      <a:pt x="372" y="303"/>
                    </a:lnTo>
                    <a:lnTo>
                      <a:pt x="362" y="311"/>
                    </a:lnTo>
                    <a:lnTo>
                      <a:pt x="352" y="323"/>
                    </a:lnTo>
                    <a:lnTo>
                      <a:pt x="342" y="336"/>
                    </a:lnTo>
                    <a:lnTo>
                      <a:pt x="336" y="349"/>
                    </a:lnTo>
                    <a:lnTo>
                      <a:pt x="329" y="361"/>
                    </a:lnTo>
                    <a:lnTo>
                      <a:pt x="321" y="368"/>
                    </a:lnTo>
                    <a:lnTo>
                      <a:pt x="312" y="372"/>
                    </a:lnTo>
                    <a:lnTo>
                      <a:pt x="302" y="371"/>
                    </a:lnTo>
                    <a:lnTo>
                      <a:pt x="293" y="368"/>
                    </a:lnTo>
                    <a:lnTo>
                      <a:pt x="286" y="364"/>
                    </a:lnTo>
                    <a:lnTo>
                      <a:pt x="274" y="356"/>
                    </a:lnTo>
                    <a:lnTo>
                      <a:pt x="262" y="348"/>
                    </a:lnTo>
                    <a:lnTo>
                      <a:pt x="251" y="337"/>
                    </a:lnTo>
                    <a:lnTo>
                      <a:pt x="243" y="325"/>
                    </a:lnTo>
                    <a:lnTo>
                      <a:pt x="238" y="310"/>
                    </a:lnTo>
                    <a:lnTo>
                      <a:pt x="238" y="292"/>
                    </a:lnTo>
                    <a:lnTo>
                      <a:pt x="240" y="255"/>
                    </a:lnTo>
                    <a:lnTo>
                      <a:pt x="238" y="219"/>
                    </a:lnTo>
                    <a:lnTo>
                      <a:pt x="236" y="195"/>
                    </a:lnTo>
                    <a:lnTo>
                      <a:pt x="232" y="175"/>
                    </a:lnTo>
                    <a:lnTo>
                      <a:pt x="224" y="158"/>
                    </a:lnTo>
                    <a:lnTo>
                      <a:pt x="212" y="145"/>
                    </a:lnTo>
                    <a:lnTo>
                      <a:pt x="196" y="135"/>
                    </a:lnTo>
                    <a:lnTo>
                      <a:pt x="177" y="128"/>
                    </a:lnTo>
                    <a:lnTo>
                      <a:pt x="154" y="124"/>
                    </a:lnTo>
                    <a:lnTo>
                      <a:pt x="150" y="124"/>
                    </a:lnTo>
                    <a:lnTo>
                      <a:pt x="147" y="124"/>
                    </a:lnTo>
                    <a:lnTo>
                      <a:pt x="144" y="122"/>
                    </a:lnTo>
                    <a:lnTo>
                      <a:pt x="140" y="122"/>
                    </a:lnTo>
                    <a:lnTo>
                      <a:pt x="138" y="120"/>
                    </a:lnTo>
                    <a:lnTo>
                      <a:pt x="136" y="119"/>
                    </a:lnTo>
                    <a:lnTo>
                      <a:pt x="121" y="102"/>
                    </a:lnTo>
                    <a:lnTo>
                      <a:pt x="105" y="88"/>
                    </a:lnTo>
                    <a:lnTo>
                      <a:pt x="86" y="80"/>
                    </a:lnTo>
                    <a:lnTo>
                      <a:pt x="67" y="74"/>
                    </a:lnTo>
                    <a:lnTo>
                      <a:pt x="45" y="73"/>
                    </a:lnTo>
                    <a:lnTo>
                      <a:pt x="24" y="73"/>
                    </a:lnTo>
                    <a:lnTo>
                      <a:pt x="0" y="77"/>
                    </a:lnTo>
                    <a:lnTo>
                      <a:pt x="12" y="57"/>
                    </a:lnTo>
                    <a:lnTo>
                      <a:pt x="26" y="42"/>
                    </a:lnTo>
                    <a:lnTo>
                      <a:pt x="41" y="32"/>
                    </a:lnTo>
                    <a:lnTo>
                      <a:pt x="58" y="28"/>
                    </a:lnTo>
                    <a:lnTo>
                      <a:pt x="77" y="26"/>
                    </a:lnTo>
                    <a:lnTo>
                      <a:pt x="157" y="29"/>
                    </a:lnTo>
                    <a:lnTo>
                      <a:pt x="236" y="26"/>
                    </a:lnTo>
                    <a:lnTo>
                      <a:pt x="260" y="22"/>
                    </a:lnTo>
                    <a:lnTo>
                      <a:pt x="284" y="15"/>
                    </a:lnTo>
                    <a:lnTo>
                      <a:pt x="308" y="7"/>
                    </a:lnTo>
                    <a:lnTo>
                      <a:pt x="323" y="4"/>
                    </a:lnTo>
                    <a:lnTo>
                      <a:pt x="338" y="2"/>
                    </a:lnTo>
                    <a:lnTo>
                      <a:pt x="395" y="2"/>
                    </a:lnTo>
                    <a:lnTo>
                      <a:pt x="451"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520" name="Google Shape;1520;p6"/>
              <p:cNvSpPr/>
              <p:nvPr/>
            </p:nvSpPr>
            <p:spPr>
              <a:xfrm>
                <a:off x="4297139" y="2984861"/>
                <a:ext cx="810000" cy="810000"/>
              </a:xfrm>
              <a:custGeom>
                <a:rect b="b" l="l" r="r" t="t"/>
                <a:pathLst>
                  <a:path extrusionOk="0" h="3756" w="3751">
                    <a:moveTo>
                      <a:pt x="1879" y="676"/>
                    </a:moveTo>
                    <a:lnTo>
                      <a:pt x="1787" y="679"/>
                    </a:lnTo>
                    <a:lnTo>
                      <a:pt x="1696" y="690"/>
                    </a:lnTo>
                    <a:lnTo>
                      <a:pt x="1608" y="707"/>
                    </a:lnTo>
                    <a:lnTo>
                      <a:pt x="1522" y="730"/>
                    </a:lnTo>
                    <a:lnTo>
                      <a:pt x="1439" y="760"/>
                    </a:lnTo>
                    <a:lnTo>
                      <a:pt x="1359" y="794"/>
                    </a:lnTo>
                    <a:lnTo>
                      <a:pt x="1282" y="835"/>
                    </a:lnTo>
                    <a:lnTo>
                      <a:pt x="1208" y="881"/>
                    </a:lnTo>
                    <a:lnTo>
                      <a:pt x="1138" y="931"/>
                    </a:lnTo>
                    <a:lnTo>
                      <a:pt x="1072" y="987"/>
                    </a:lnTo>
                    <a:lnTo>
                      <a:pt x="1083" y="994"/>
                    </a:lnTo>
                    <a:lnTo>
                      <a:pt x="1094" y="1004"/>
                    </a:lnTo>
                    <a:lnTo>
                      <a:pt x="1102" y="1011"/>
                    </a:lnTo>
                    <a:lnTo>
                      <a:pt x="1112" y="1019"/>
                    </a:lnTo>
                    <a:lnTo>
                      <a:pt x="1123" y="1031"/>
                    </a:lnTo>
                    <a:lnTo>
                      <a:pt x="1138" y="1012"/>
                    </a:lnTo>
                    <a:lnTo>
                      <a:pt x="1152" y="995"/>
                    </a:lnTo>
                    <a:lnTo>
                      <a:pt x="1167" y="981"/>
                    </a:lnTo>
                    <a:lnTo>
                      <a:pt x="1185" y="971"/>
                    </a:lnTo>
                    <a:lnTo>
                      <a:pt x="1203" y="963"/>
                    </a:lnTo>
                    <a:lnTo>
                      <a:pt x="1223" y="954"/>
                    </a:lnTo>
                    <a:lnTo>
                      <a:pt x="1240" y="946"/>
                    </a:lnTo>
                    <a:lnTo>
                      <a:pt x="1256" y="937"/>
                    </a:lnTo>
                    <a:lnTo>
                      <a:pt x="1270" y="925"/>
                    </a:lnTo>
                    <a:lnTo>
                      <a:pt x="1286" y="913"/>
                    </a:lnTo>
                    <a:lnTo>
                      <a:pt x="1300" y="906"/>
                    </a:lnTo>
                    <a:lnTo>
                      <a:pt x="1315" y="904"/>
                    </a:lnTo>
                    <a:lnTo>
                      <a:pt x="1330" y="906"/>
                    </a:lnTo>
                    <a:lnTo>
                      <a:pt x="1346" y="914"/>
                    </a:lnTo>
                    <a:lnTo>
                      <a:pt x="1362" y="926"/>
                    </a:lnTo>
                    <a:lnTo>
                      <a:pt x="1379" y="939"/>
                    </a:lnTo>
                    <a:lnTo>
                      <a:pt x="1399" y="948"/>
                    </a:lnTo>
                    <a:lnTo>
                      <a:pt x="1419" y="954"/>
                    </a:lnTo>
                    <a:lnTo>
                      <a:pt x="1433" y="957"/>
                    </a:lnTo>
                    <a:lnTo>
                      <a:pt x="1447" y="964"/>
                    </a:lnTo>
                    <a:lnTo>
                      <a:pt x="1463" y="978"/>
                    </a:lnTo>
                    <a:lnTo>
                      <a:pt x="1475" y="997"/>
                    </a:lnTo>
                    <a:lnTo>
                      <a:pt x="1483" y="1019"/>
                    </a:lnTo>
                    <a:lnTo>
                      <a:pt x="1484" y="1043"/>
                    </a:lnTo>
                    <a:lnTo>
                      <a:pt x="1439" y="1069"/>
                    </a:lnTo>
                    <a:lnTo>
                      <a:pt x="1434" y="1076"/>
                    </a:lnTo>
                    <a:lnTo>
                      <a:pt x="1428" y="1083"/>
                    </a:lnTo>
                    <a:lnTo>
                      <a:pt x="1419" y="1067"/>
                    </a:lnTo>
                    <a:lnTo>
                      <a:pt x="1410" y="1051"/>
                    </a:lnTo>
                    <a:lnTo>
                      <a:pt x="1399" y="1037"/>
                    </a:lnTo>
                    <a:lnTo>
                      <a:pt x="1378" y="1018"/>
                    </a:lnTo>
                    <a:lnTo>
                      <a:pt x="1356" y="1005"/>
                    </a:lnTo>
                    <a:lnTo>
                      <a:pt x="1337" y="1000"/>
                    </a:lnTo>
                    <a:lnTo>
                      <a:pt x="1316" y="1000"/>
                    </a:lnTo>
                    <a:lnTo>
                      <a:pt x="1296" y="1005"/>
                    </a:lnTo>
                    <a:lnTo>
                      <a:pt x="1275" y="1018"/>
                    </a:lnTo>
                    <a:lnTo>
                      <a:pt x="1254" y="1037"/>
                    </a:lnTo>
                    <a:lnTo>
                      <a:pt x="1174" y="1116"/>
                    </a:lnTo>
                    <a:lnTo>
                      <a:pt x="1092" y="1198"/>
                    </a:lnTo>
                    <a:lnTo>
                      <a:pt x="1105" y="1214"/>
                    </a:lnTo>
                    <a:lnTo>
                      <a:pt x="1118" y="1227"/>
                    </a:lnTo>
                    <a:lnTo>
                      <a:pt x="1131" y="1239"/>
                    </a:lnTo>
                    <a:lnTo>
                      <a:pt x="1146" y="1247"/>
                    </a:lnTo>
                    <a:lnTo>
                      <a:pt x="1164" y="1251"/>
                    </a:lnTo>
                    <a:lnTo>
                      <a:pt x="1185" y="1250"/>
                    </a:lnTo>
                    <a:lnTo>
                      <a:pt x="1208" y="1250"/>
                    </a:lnTo>
                    <a:lnTo>
                      <a:pt x="1232" y="1250"/>
                    </a:lnTo>
                    <a:lnTo>
                      <a:pt x="1255" y="1249"/>
                    </a:lnTo>
                    <a:lnTo>
                      <a:pt x="1275" y="1243"/>
                    </a:lnTo>
                    <a:lnTo>
                      <a:pt x="1296" y="1234"/>
                    </a:lnTo>
                    <a:lnTo>
                      <a:pt x="1315" y="1224"/>
                    </a:lnTo>
                    <a:lnTo>
                      <a:pt x="1335" y="1215"/>
                    </a:lnTo>
                    <a:lnTo>
                      <a:pt x="1353" y="1207"/>
                    </a:lnTo>
                    <a:lnTo>
                      <a:pt x="1374" y="1201"/>
                    </a:lnTo>
                    <a:lnTo>
                      <a:pt x="1395" y="1200"/>
                    </a:lnTo>
                    <a:lnTo>
                      <a:pt x="1418" y="1200"/>
                    </a:lnTo>
                    <a:lnTo>
                      <a:pt x="1440" y="1200"/>
                    </a:lnTo>
                    <a:lnTo>
                      <a:pt x="1459" y="1201"/>
                    </a:lnTo>
                    <a:lnTo>
                      <a:pt x="1479" y="1206"/>
                    </a:lnTo>
                    <a:lnTo>
                      <a:pt x="1497" y="1214"/>
                    </a:lnTo>
                    <a:lnTo>
                      <a:pt x="1513" y="1225"/>
                    </a:lnTo>
                    <a:lnTo>
                      <a:pt x="1519" y="1230"/>
                    </a:lnTo>
                    <a:lnTo>
                      <a:pt x="1524" y="1234"/>
                    </a:lnTo>
                    <a:lnTo>
                      <a:pt x="1537" y="1244"/>
                    </a:lnTo>
                    <a:lnTo>
                      <a:pt x="1545" y="1258"/>
                    </a:lnTo>
                    <a:lnTo>
                      <a:pt x="1550" y="1274"/>
                    </a:lnTo>
                    <a:lnTo>
                      <a:pt x="1548" y="1290"/>
                    </a:lnTo>
                    <a:lnTo>
                      <a:pt x="1544" y="1306"/>
                    </a:lnTo>
                    <a:lnTo>
                      <a:pt x="1534" y="1320"/>
                    </a:lnTo>
                    <a:lnTo>
                      <a:pt x="1512" y="1342"/>
                    </a:lnTo>
                    <a:lnTo>
                      <a:pt x="1490" y="1363"/>
                    </a:lnTo>
                    <a:lnTo>
                      <a:pt x="1465" y="1383"/>
                    </a:lnTo>
                    <a:lnTo>
                      <a:pt x="1439" y="1401"/>
                    </a:lnTo>
                    <a:lnTo>
                      <a:pt x="1386" y="1435"/>
                    </a:lnTo>
                    <a:lnTo>
                      <a:pt x="1336" y="1475"/>
                    </a:lnTo>
                    <a:lnTo>
                      <a:pt x="1290" y="1519"/>
                    </a:lnTo>
                    <a:lnTo>
                      <a:pt x="1249" y="1567"/>
                    </a:lnTo>
                    <a:lnTo>
                      <a:pt x="1203" y="1622"/>
                    </a:lnTo>
                    <a:lnTo>
                      <a:pt x="1156" y="1677"/>
                    </a:lnTo>
                    <a:lnTo>
                      <a:pt x="1150" y="1687"/>
                    </a:lnTo>
                    <a:lnTo>
                      <a:pt x="1144" y="1698"/>
                    </a:lnTo>
                    <a:lnTo>
                      <a:pt x="1140" y="1710"/>
                    </a:lnTo>
                    <a:lnTo>
                      <a:pt x="1135" y="1736"/>
                    </a:lnTo>
                    <a:lnTo>
                      <a:pt x="1127" y="1756"/>
                    </a:lnTo>
                    <a:lnTo>
                      <a:pt x="1114" y="1772"/>
                    </a:lnTo>
                    <a:lnTo>
                      <a:pt x="1097" y="1782"/>
                    </a:lnTo>
                    <a:lnTo>
                      <a:pt x="1076" y="1789"/>
                    </a:lnTo>
                    <a:lnTo>
                      <a:pt x="1050" y="1792"/>
                    </a:lnTo>
                    <a:lnTo>
                      <a:pt x="1032" y="1796"/>
                    </a:lnTo>
                    <a:lnTo>
                      <a:pt x="1014" y="1804"/>
                    </a:lnTo>
                    <a:lnTo>
                      <a:pt x="996" y="1813"/>
                    </a:lnTo>
                    <a:lnTo>
                      <a:pt x="958" y="1838"/>
                    </a:lnTo>
                    <a:lnTo>
                      <a:pt x="921" y="1864"/>
                    </a:lnTo>
                    <a:lnTo>
                      <a:pt x="907" y="1877"/>
                    </a:lnTo>
                    <a:lnTo>
                      <a:pt x="898" y="1892"/>
                    </a:lnTo>
                    <a:lnTo>
                      <a:pt x="894" y="1909"/>
                    </a:lnTo>
                    <a:lnTo>
                      <a:pt x="894" y="1928"/>
                    </a:lnTo>
                    <a:lnTo>
                      <a:pt x="895" y="1969"/>
                    </a:lnTo>
                    <a:lnTo>
                      <a:pt x="895" y="2010"/>
                    </a:lnTo>
                    <a:lnTo>
                      <a:pt x="894" y="2023"/>
                    </a:lnTo>
                    <a:lnTo>
                      <a:pt x="890" y="2031"/>
                    </a:lnTo>
                    <a:lnTo>
                      <a:pt x="882" y="2037"/>
                    </a:lnTo>
                    <a:lnTo>
                      <a:pt x="873" y="2038"/>
                    </a:lnTo>
                    <a:lnTo>
                      <a:pt x="862" y="2038"/>
                    </a:lnTo>
                    <a:lnTo>
                      <a:pt x="848" y="2035"/>
                    </a:lnTo>
                    <a:lnTo>
                      <a:pt x="834" y="2026"/>
                    </a:lnTo>
                    <a:lnTo>
                      <a:pt x="820" y="2014"/>
                    </a:lnTo>
                    <a:lnTo>
                      <a:pt x="809" y="1999"/>
                    </a:lnTo>
                    <a:lnTo>
                      <a:pt x="801" y="1984"/>
                    </a:lnTo>
                    <a:lnTo>
                      <a:pt x="796" y="1971"/>
                    </a:lnTo>
                    <a:lnTo>
                      <a:pt x="796" y="1961"/>
                    </a:lnTo>
                    <a:lnTo>
                      <a:pt x="798" y="1952"/>
                    </a:lnTo>
                    <a:lnTo>
                      <a:pt x="796" y="1945"/>
                    </a:lnTo>
                    <a:lnTo>
                      <a:pt x="794" y="1940"/>
                    </a:lnTo>
                    <a:lnTo>
                      <a:pt x="778" y="1924"/>
                    </a:lnTo>
                    <a:lnTo>
                      <a:pt x="766" y="1905"/>
                    </a:lnTo>
                    <a:lnTo>
                      <a:pt x="755" y="1887"/>
                    </a:lnTo>
                    <a:lnTo>
                      <a:pt x="746" y="1867"/>
                    </a:lnTo>
                    <a:lnTo>
                      <a:pt x="738" y="1846"/>
                    </a:lnTo>
                    <a:lnTo>
                      <a:pt x="728" y="1827"/>
                    </a:lnTo>
                    <a:lnTo>
                      <a:pt x="716" y="1807"/>
                    </a:lnTo>
                    <a:lnTo>
                      <a:pt x="703" y="1789"/>
                    </a:lnTo>
                    <a:lnTo>
                      <a:pt x="684" y="1774"/>
                    </a:lnTo>
                    <a:lnTo>
                      <a:pt x="682" y="1773"/>
                    </a:lnTo>
                    <a:lnTo>
                      <a:pt x="681" y="1772"/>
                    </a:lnTo>
                    <a:lnTo>
                      <a:pt x="680" y="1770"/>
                    </a:lnTo>
                    <a:lnTo>
                      <a:pt x="676" y="1825"/>
                    </a:lnTo>
                    <a:lnTo>
                      <a:pt x="674" y="1880"/>
                    </a:lnTo>
                    <a:lnTo>
                      <a:pt x="678" y="1972"/>
                    </a:lnTo>
                    <a:lnTo>
                      <a:pt x="688" y="2061"/>
                    </a:lnTo>
                    <a:lnTo>
                      <a:pt x="704" y="2148"/>
                    </a:lnTo>
                    <a:lnTo>
                      <a:pt x="727" y="2234"/>
                    </a:lnTo>
                    <a:lnTo>
                      <a:pt x="755" y="2316"/>
                    </a:lnTo>
                    <a:lnTo>
                      <a:pt x="790" y="2395"/>
                    </a:lnTo>
                    <a:lnTo>
                      <a:pt x="830" y="2472"/>
                    </a:lnTo>
                    <a:lnTo>
                      <a:pt x="874" y="2545"/>
                    </a:lnTo>
                    <a:lnTo>
                      <a:pt x="924" y="2615"/>
                    </a:lnTo>
                    <a:lnTo>
                      <a:pt x="979" y="2680"/>
                    </a:lnTo>
                    <a:lnTo>
                      <a:pt x="1038" y="2741"/>
                    </a:lnTo>
                    <a:lnTo>
                      <a:pt x="1102" y="2799"/>
                    </a:lnTo>
                    <a:lnTo>
                      <a:pt x="1168" y="2852"/>
                    </a:lnTo>
                    <a:lnTo>
                      <a:pt x="1239" y="2900"/>
                    </a:lnTo>
                    <a:lnTo>
                      <a:pt x="1240" y="2783"/>
                    </a:lnTo>
                    <a:lnTo>
                      <a:pt x="1241" y="2666"/>
                    </a:lnTo>
                    <a:lnTo>
                      <a:pt x="1240" y="2648"/>
                    </a:lnTo>
                    <a:lnTo>
                      <a:pt x="1235" y="2632"/>
                    </a:lnTo>
                    <a:lnTo>
                      <a:pt x="1227" y="2618"/>
                    </a:lnTo>
                    <a:lnTo>
                      <a:pt x="1215" y="2605"/>
                    </a:lnTo>
                    <a:lnTo>
                      <a:pt x="1192" y="2584"/>
                    </a:lnTo>
                    <a:lnTo>
                      <a:pt x="1171" y="2562"/>
                    </a:lnTo>
                    <a:lnTo>
                      <a:pt x="1168" y="2560"/>
                    </a:lnTo>
                    <a:lnTo>
                      <a:pt x="1166" y="2557"/>
                    </a:lnTo>
                    <a:lnTo>
                      <a:pt x="1163" y="2556"/>
                    </a:lnTo>
                    <a:lnTo>
                      <a:pt x="1161" y="2554"/>
                    </a:lnTo>
                    <a:lnTo>
                      <a:pt x="1160" y="2550"/>
                    </a:lnTo>
                    <a:lnTo>
                      <a:pt x="1153" y="2529"/>
                    </a:lnTo>
                    <a:lnTo>
                      <a:pt x="1143" y="2507"/>
                    </a:lnTo>
                    <a:lnTo>
                      <a:pt x="1131" y="2486"/>
                    </a:lnTo>
                    <a:lnTo>
                      <a:pt x="1119" y="2465"/>
                    </a:lnTo>
                    <a:lnTo>
                      <a:pt x="1107" y="2444"/>
                    </a:lnTo>
                    <a:lnTo>
                      <a:pt x="1097" y="2422"/>
                    </a:lnTo>
                    <a:lnTo>
                      <a:pt x="1091" y="2399"/>
                    </a:lnTo>
                    <a:lnTo>
                      <a:pt x="1089" y="2375"/>
                    </a:lnTo>
                    <a:lnTo>
                      <a:pt x="1092" y="2349"/>
                    </a:lnTo>
                    <a:lnTo>
                      <a:pt x="1096" y="2339"/>
                    </a:lnTo>
                    <a:lnTo>
                      <a:pt x="1102" y="2329"/>
                    </a:lnTo>
                    <a:lnTo>
                      <a:pt x="1108" y="2321"/>
                    </a:lnTo>
                    <a:lnTo>
                      <a:pt x="1123" y="2308"/>
                    </a:lnTo>
                    <a:lnTo>
                      <a:pt x="1132" y="2293"/>
                    </a:lnTo>
                    <a:lnTo>
                      <a:pt x="1139" y="2276"/>
                    </a:lnTo>
                    <a:lnTo>
                      <a:pt x="1142" y="2259"/>
                    </a:lnTo>
                    <a:lnTo>
                      <a:pt x="1142" y="2239"/>
                    </a:lnTo>
                    <a:lnTo>
                      <a:pt x="1143" y="2214"/>
                    </a:lnTo>
                    <a:lnTo>
                      <a:pt x="1146" y="2194"/>
                    </a:lnTo>
                    <a:lnTo>
                      <a:pt x="1153" y="2176"/>
                    </a:lnTo>
                    <a:lnTo>
                      <a:pt x="1163" y="2163"/>
                    </a:lnTo>
                    <a:lnTo>
                      <a:pt x="1177" y="2154"/>
                    </a:lnTo>
                    <a:lnTo>
                      <a:pt x="1194" y="2146"/>
                    </a:lnTo>
                    <a:lnTo>
                      <a:pt x="1216" y="2141"/>
                    </a:lnTo>
                    <a:lnTo>
                      <a:pt x="1241" y="2138"/>
                    </a:lnTo>
                    <a:lnTo>
                      <a:pt x="1274" y="2138"/>
                    </a:lnTo>
                    <a:lnTo>
                      <a:pt x="1305" y="2141"/>
                    </a:lnTo>
                    <a:lnTo>
                      <a:pt x="1334" y="2149"/>
                    </a:lnTo>
                    <a:lnTo>
                      <a:pt x="1360" y="2163"/>
                    </a:lnTo>
                    <a:lnTo>
                      <a:pt x="1384" y="2182"/>
                    </a:lnTo>
                    <a:lnTo>
                      <a:pt x="1406" y="2207"/>
                    </a:lnTo>
                    <a:lnTo>
                      <a:pt x="1415" y="2219"/>
                    </a:lnTo>
                    <a:lnTo>
                      <a:pt x="1426" y="2229"/>
                    </a:lnTo>
                    <a:lnTo>
                      <a:pt x="1439" y="2236"/>
                    </a:lnTo>
                    <a:lnTo>
                      <a:pt x="1454" y="2239"/>
                    </a:lnTo>
                    <a:lnTo>
                      <a:pt x="1471" y="2239"/>
                    </a:lnTo>
                    <a:lnTo>
                      <a:pt x="1482" y="2242"/>
                    </a:lnTo>
                    <a:lnTo>
                      <a:pt x="1492" y="2249"/>
                    </a:lnTo>
                    <a:lnTo>
                      <a:pt x="1503" y="2257"/>
                    </a:lnTo>
                    <a:lnTo>
                      <a:pt x="1548" y="2301"/>
                    </a:lnTo>
                    <a:lnTo>
                      <a:pt x="1593" y="2347"/>
                    </a:lnTo>
                    <a:lnTo>
                      <a:pt x="1607" y="2361"/>
                    </a:lnTo>
                    <a:lnTo>
                      <a:pt x="1620" y="2372"/>
                    </a:lnTo>
                    <a:lnTo>
                      <a:pt x="1635" y="2381"/>
                    </a:lnTo>
                    <a:lnTo>
                      <a:pt x="1651" y="2387"/>
                    </a:lnTo>
                    <a:lnTo>
                      <a:pt x="1672" y="2389"/>
                    </a:lnTo>
                    <a:lnTo>
                      <a:pt x="1683" y="2391"/>
                    </a:lnTo>
                    <a:lnTo>
                      <a:pt x="1695" y="2399"/>
                    </a:lnTo>
                    <a:lnTo>
                      <a:pt x="1706" y="2410"/>
                    </a:lnTo>
                    <a:lnTo>
                      <a:pt x="1718" y="2421"/>
                    </a:lnTo>
                    <a:lnTo>
                      <a:pt x="1727" y="2434"/>
                    </a:lnTo>
                    <a:lnTo>
                      <a:pt x="1731" y="2445"/>
                    </a:lnTo>
                    <a:lnTo>
                      <a:pt x="1734" y="2460"/>
                    </a:lnTo>
                    <a:lnTo>
                      <a:pt x="1732" y="2477"/>
                    </a:lnTo>
                    <a:lnTo>
                      <a:pt x="1730" y="2497"/>
                    </a:lnTo>
                    <a:lnTo>
                      <a:pt x="1726" y="2515"/>
                    </a:lnTo>
                    <a:lnTo>
                      <a:pt x="1720" y="2532"/>
                    </a:lnTo>
                    <a:lnTo>
                      <a:pt x="1713" y="2548"/>
                    </a:lnTo>
                    <a:lnTo>
                      <a:pt x="1705" y="2560"/>
                    </a:lnTo>
                    <a:lnTo>
                      <a:pt x="1695" y="2573"/>
                    </a:lnTo>
                    <a:lnTo>
                      <a:pt x="1687" y="2589"/>
                    </a:lnTo>
                    <a:lnTo>
                      <a:pt x="1683" y="2605"/>
                    </a:lnTo>
                    <a:lnTo>
                      <a:pt x="1681" y="2624"/>
                    </a:lnTo>
                    <a:lnTo>
                      <a:pt x="1674" y="2639"/>
                    </a:lnTo>
                    <a:lnTo>
                      <a:pt x="1664" y="2651"/>
                    </a:lnTo>
                    <a:lnTo>
                      <a:pt x="1652" y="2661"/>
                    </a:lnTo>
                    <a:lnTo>
                      <a:pt x="1639" y="2671"/>
                    </a:lnTo>
                    <a:lnTo>
                      <a:pt x="1625" y="2680"/>
                    </a:lnTo>
                    <a:lnTo>
                      <a:pt x="1617" y="2683"/>
                    </a:lnTo>
                    <a:lnTo>
                      <a:pt x="1609" y="2685"/>
                    </a:lnTo>
                    <a:lnTo>
                      <a:pt x="1601" y="2689"/>
                    </a:lnTo>
                    <a:lnTo>
                      <a:pt x="1507" y="2770"/>
                    </a:lnTo>
                    <a:lnTo>
                      <a:pt x="1412" y="2851"/>
                    </a:lnTo>
                    <a:lnTo>
                      <a:pt x="1410" y="2854"/>
                    </a:lnTo>
                    <a:lnTo>
                      <a:pt x="1407" y="2857"/>
                    </a:lnTo>
                    <a:lnTo>
                      <a:pt x="1406" y="2859"/>
                    </a:lnTo>
                    <a:lnTo>
                      <a:pt x="1356" y="2966"/>
                    </a:lnTo>
                    <a:lnTo>
                      <a:pt x="1436" y="3000"/>
                    </a:lnTo>
                    <a:lnTo>
                      <a:pt x="1520" y="3030"/>
                    </a:lnTo>
                    <a:lnTo>
                      <a:pt x="1606" y="3054"/>
                    </a:lnTo>
                    <a:lnTo>
                      <a:pt x="1694" y="3070"/>
                    </a:lnTo>
                    <a:lnTo>
                      <a:pt x="1784" y="3080"/>
                    </a:lnTo>
                    <a:lnTo>
                      <a:pt x="1876" y="3083"/>
                    </a:lnTo>
                    <a:lnTo>
                      <a:pt x="1970" y="3080"/>
                    </a:lnTo>
                    <a:lnTo>
                      <a:pt x="2063" y="3070"/>
                    </a:lnTo>
                    <a:lnTo>
                      <a:pt x="2152" y="3053"/>
                    </a:lnTo>
                    <a:lnTo>
                      <a:pt x="2240" y="3028"/>
                    </a:lnTo>
                    <a:lnTo>
                      <a:pt x="2324" y="2998"/>
                    </a:lnTo>
                    <a:lnTo>
                      <a:pt x="2406" y="2962"/>
                    </a:lnTo>
                    <a:lnTo>
                      <a:pt x="2483" y="2920"/>
                    </a:lnTo>
                    <a:lnTo>
                      <a:pt x="2558" y="2873"/>
                    </a:lnTo>
                    <a:lnTo>
                      <a:pt x="2628" y="2820"/>
                    </a:lnTo>
                    <a:lnTo>
                      <a:pt x="2695" y="2762"/>
                    </a:lnTo>
                    <a:lnTo>
                      <a:pt x="2758" y="2700"/>
                    </a:lnTo>
                    <a:lnTo>
                      <a:pt x="2815" y="2634"/>
                    </a:lnTo>
                    <a:lnTo>
                      <a:pt x="2867" y="2563"/>
                    </a:lnTo>
                    <a:lnTo>
                      <a:pt x="2915" y="2489"/>
                    </a:lnTo>
                    <a:lnTo>
                      <a:pt x="2958" y="2410"/>
                    </a:lnTo>
                    <a:lnTo>
                      <a:pt x="2993" y="2329"/>
                    </a:lnTo>
                    <a:lnTo>
                      <a:pt x="3024" y="2244"/>
                    </a:lnTo>
                    <a:lnTo>
                      <a:pt x="3048" y="2157"/>
                    </a:lnTo>
                    <a:lnTo>
                      <a:pt x="3066" y="2067"/>
                    </a:lnTo>
                    <a:lnTo>
                      <a:pt x="3076" y="1974"/>
                    </a:lnTo>
                    <a:lnTo>
                      <a:pt x="3080" y="1880"/>
                    </a:lnTo>
                    <a:lnTo>
                      <a:pt x="3080" y="1860"/>
                    </a:lnTo>
                    <a:lnTo>
                      <a:pt x="3080" y="1839"/>
                    </a:lnTo>
                    <a:lnTo>
                      <a:pt x="3055" y="1839"/>
                    </a:lnTo>
                    <a:lnTo>
                      <a:pt x="3032" y="1844"/>
                    </a:lnTo>
                    <a:lnTo>
                      <a:pt x="3011" y="1852"/>
                    </a:lnTo>
                    <a:lnTo>
                      <a:pt x="2993" y="1864"/>
                    </a:lnTo>
                    <a:lnTo>
                      <a:pt x="2976" y="1878"/>
                    </a:lnTo>
                    <a:lnTo>
                      <a:pt x="2960" y="1895"/>
                    </a:lnTo>
                    <a:lnTo>
                      <a:pt x="2946" y="1912"/>
                    </a:lnTo>
                    <a:lnTo>
                      <a:pt x="2932" y="1931"/>
                    </a:lnTo>
                    <a:lnTo>
                      <a:pt x="2920" y="1952"/>
                    </a:lnTo>
                    <a:lnTo>
                      <a:pt x="2908" y="1977"/>
                    </a:lnTo>
                    <a:lnTo>
                      <a:pt x="2898" y="2002"/>
                    </a:lnTo>
                    <a:lnTo>
                      <a:pt x="2887" y="2026"/>
                    </a:lnTo>
                    <a:lnTo>
                      <a:pt x="2871" y="2047"/>
                    </a:lnTo>
                    <a:lnTo>
                      <a:pt x="2867" y="2054"/>
                    </a:lnTo>
                    <a:lnTo>
                      <a:pt x="2867" y="2063"/>
                    </a:lnTo>
                    <a:lnTo>
                      <a:pt x="2868" y="2072"/>
                    </a:lnTo>
                    <a:lnTo>
                      <a:pt x="2870" y="2082"/>
                    </a:lnTo>
                    <a:lnTo>
                      <a:pt x="2870" y="2103"/>
                    </a:lnTo>
                    <a:lnTo>
                      <a:pt x="2865" y="2122"/>
                    </a:lnTo>
                    <a:lnTo>
                      <a:pt x="2858" y="2140"/>
                    </a:lnTo>
                    <a:lnTo>
                      <a:pt x="2848" y="2157"/>
                    </a:lnTo>
                    <a:lnTo>
                      <a:pt x="2836" y="2175"/>
                    </a:lnTo>
                    <a:lnTo>
                      <a:pt x="2815" y="2214"/>
                    </a:lnTo>
                    <a:lnTo>
                      <a:pt x="2794" y="2255"/>
                    </a:lnTo>
                    <a:lnTo>
                      <a:pt x="2772" y="2297"/>
                    </a:lnTo>
                    <a:lnTo>
                      <a:pt x="2768" y="2309"/>
                    </a:lnTo>
                    <a:lnTo>
                      <a:pt x="2766" y="2323"/>
                    </a:lnTo>
                    <a:lnTo>
                      <a:pt x="2766" y="2339"/>
                    </a:lnTo>
                    <a:lnTo>
                      <a:pt x="2767" y="2355"/>
                    </a:lnTo>
                    <a:lnTo>
                      <a:pt x="2769" y="2372"/>
                    </a:lnTo>
                    <a:lnTo>
                      <a:pt x="2769" y="2388"/>
                    </a:lnTo>
                    <a:lnTo>
                      <a:pt x="2770" y="2396"/>
                    </a:lnTo>
                    <a:lnTo>
                      <a:pt x="2770" y="2405"/>
                    </a:lnTo>
                    <a:lnTo>
                      <a:pt x="2771" y="2414"/>
                    </a:lnTo>
                    <a:lnTo>
                      <a:pt x="2770" y="2421"/>
                    </a:lnTo>
                    <a:lnTo>
                      <a:pt x="2768" y="2426"/>
                    </a:lnTo>
                    <a:lnTo>
                      <a:pt x="2753" y="2442"/>
                    </a:lnTo>
                    <a:lnTo>
                      <a:pt x="2742" y="2460"/>
                    </a:lnTo>
                    <a:lnTo>
                      <a:pt x="2732" y="2478"/>
                    </a:lnTo>
                    <a:lnTo>
                      <a:pt x="2726" y="2499"/>
                    </a:lnTo>
                    <a:lnTo>
                      <a:pt x="2718" y="2518"/>
                    </a:lnTo>
                    <a:lnTo>
                      <a:pt x="2710" y="2538"/>
                    </a:lnTo>
                    <a:lnTo>
                      <a:pt x="2698" y="2556"/>
                    </a:lnTo>
                    <a:lnTo>
                      <a:pt x="2688" y="2573"/>
                    </a:lnTo>
                    <a:lnTo>
                      <a:pt x="2680" y="2590"/>
                    </a:lnTo>
                    <a:lnTo>
                      <a:pt x="2672" y="2609"/>
                    </a:lnTo>
                    <a:lnTo>
                      <a:pt x="2671" y="2612"/>
                    </a:lnTo>
                    <a:lnTo>
                      <a:pt x="2671" y="2616"/>
                    </a:lnTo>
                    <a:lnTo>
                      <a:pt x="2670" y="2619"/>
                    </a:lnTo>
                    <a:lnTo>
                      <a:pt x="2670" y="2623"/>
                    </a:lnTo>
                    <a:lnTo>
                      <a:pt x="2668" y="2625"/>
                    </a:lnTo>
                    <a:lnTo>
                      <a:pt x="2667" y="2627"/>
                    </a:lnTo>
                    <a:lnTo>
                      <a:pt x="2578" y="2682"/>
                    </a:lnTo>
                    <a:lnTo>
                      <a:pt x="2572" y="2685"/>
                    </a:lnTo>
                    <a:lnTo>
                      <a:pt x="2567" y="2690"/>
                    </a:lnTo>
                    <a:lnTo>
                      <a:pt x="2561" y="2695"/>
                    </a:lnTo>
                    <a:lnTo>
                      <a:pt x="2552" y="2699"/>
                    </a:lnTo>
                    <a:lnTo>
                      <a:pt x="2542" y="2699"/>
                    </a:lnTo>
                    <a:lnTo>
                      <a:pt x="2534" y="2696"/>
                    </a:lnTo>
                    <a:lnTo>
                      <a:pt x="2526" y="2690"/>
                    </a:lnTo>
                    <a:lnTo>
                      <a:pt x="2521" y="2681"/>
                    </a:lnTo>
                    <a:lnTo>
                      <a:pt x="2513" y="2661"/>
                    </a:lnTo>
                    <a:lnTo>
                      <a:pt x="2504" y="2643"/>
                    </a:lnTo>
                    <a:lnTo>
                      <a:pt x="2492" y="2626"/>
                    </a:lnTo>
                    <a:lnTo>
                      <a:pt x="2481" y="2608"/>
                    </a:lnTo>
                    <a:lnTo>
                      <a:pt x="2475" y="2593"/>
                    </a:lnTo>
                    <a:lnTo>
                      <a:pt x="2472" y="2576"/>
                    </a:lnTo>
                    <a:lnTo>
                      <a:pt x="2473" y="2556"/>
                    </a:lnTo>
                    <a:lnTo>
                      <a:pt x="2475" y="2536"/>
                    </a:lnTo>
                    <a:lnTo>
                      <a:pt x="2480" y="2516"/>
                    </a:lnTo>
                    <a:lnTo>
                      <a:pt x="2486" y="2499"/>
                    </a:lnTo>
                    <a:lnTo>
                      <a:pt x="2491" y="2481"/>
                    </a:lnTo>
                    <a:lnTo>
                      <a:pt x="2495" y="2459"/>
                    </a:lnTo>
                    <a:lnTo>
                      <a:pt x="2496" y="2437"/>
                    </a:lnTo>
                    <a:lnTo>
                      <a:pt x="2495" y="2416"/>
                    </a:lnTo>
                    <a:lnTo>
                      <a:pt x="2490" y="2394"/>
                    </a:lnTo>
                    <a:lnTo>
                      <a:pt x="2483" y="2375"/>
                    </a:lnTo>
                    <a:lnTo>
                      <a:pt x="2473" y="2359"/>
                    </a:lnTo>
                    <a:lnTo>
                      <a:pt x="2462" y="2342"/>
                    </a:lnTo>
                    <a:lnTo>
                      <a:pt x="2454" y="2323"/>
                    </a:lnTo>
                    <a:lnTo>
                      <a:pt x="2449" y="2302"/>
                    </a:lnTo>
                    <a:lnTo>
                      <a:pt x="2447" y="2263"/>
                    </a:lnTo>
                    <a:lnTo>
                      <a:pt x="2449" y="2225"/>
                    </a:lnTo>
                    <a:lnTo>
                      <a:pt x="2449" y="2204"/>
                    </a:lnTo>
                    <a:lnTo>
                      <a:pt x="2444" y="2187"/>
                    </a:lnTo>
                    <a:lnTo>
                      <a:pt x="2436" y="2172"/>
                    </a:lnTo>
                    <a:lnTo>
                      <a:pt x="2425" y="2159"/>
                    </a:lnTo>
                    <a:lnTo>
                      <a:pt x="2411" y="2149"/>
                    </a:lnTo>
                    <a:lnTo>
                      <a:pt x="2398" y="2142"/>
                    </a:lnTo>
                    <a:lnTo>
                      <a:pt x="2382" y="2138"/>
                    </a:lnTo>
                    <a:lnTo>
                      <a:pt x="2366" y="2135"/>
                    </a:lnTo>
                    <a:lnTo>
                      <a:pt x="2350" y="2136"/>
                    </a:lnTo>
                    <a:lnTo>
                      <a:pt x="2332" y="2140"/>
                    </a:lnTo>
                    <a:lnTo>
                      <a:pt x="2316" y="2149"/>
                    </a:lnTo>
                    <a:lnTo>
                      <a:pt x="2302" y="2163"/>
                    </a:lnTo>
                    <a:lnTo>
                      <a:pt x="2286" y="2176"/>
                    </a:lnTo>
                    <a:lnTo>
                      <a:pt x="2267" y="2186"/>
                    </a:lnTo>
                    <a:lnTo>
                      <a:pt x="2247" y="2191"/>
                    </a:lnTo>
                    <a:lnTo>
                      <a:pt x="2225" y="2193"/>
                    </a:lnTo>
                    <a:lnTo>
                      <a:pt x="2204" y="2190"/>
                    </a:lnTo>
                    <a:lnTo>
                      <a:pt x="2184" y="2183"/>
                    </a:lnTo>
                    <a:lnTo>
                      <a:pt x="2164" y="2174"/>
                    </a:lnTo>
                    <a:lnTo>
                      <a:pt x="2148" y="2160"/>
                    </a:lnTo>
                    <a:lnTo>
                      <a:pt x="2135" y="2144"/>
                    </a:lnTo>
                    <a:lnTo>
                      <a:pt x="2132" y="2134"/>
                    </a:lnTo>
                    <a:lnTo>
                      <a:pt x="2130" y="2124"/>
                    </a:lnTo>
                    <a:lnTo>
                      <a:pt x="2129" y="2115"/>
                    </a:lnTo>
                    <a:lnTo>
                      <a:pt x="2124" y="2102"/>
                    </a:lnTo>
                    <a:lnTo>
                      <a:pt x="2121" y="2091"/>
                    </a:lnTo>
                    <a:lnTo>
                      <a:pt x="2116" y="2079"/>
                    </a:lnTo>
                    <a:lnTo>
                      <a:pt x="2110" y="2071"/>
                    </a:lnTo>
                    <a:lnTo>
                      <a:pt x="2094" y="2055"/>
                    </a:lnTo>
                    <a:lnTo>
                      <a:pt x="2084" y="2037"/>
                    </a:lnTo>
                    <a:lnTo>
                      <a:pt x="2079" y="2018"/>
                    </a:lnTo>
                    <a:lnTo>
                      <a:pt x="2079" y="1996"/>
                    </a:lnTo>
                    <a:lnTo>
                      <a:pt x="2081" y="1965"/>
                    </a:lnTo>
                    <a:lnTo>
                      <a:pt x="2079" y="1934"/>
                    </a:lnTo>
                    <a:lnTo>
                      <a:pt x="2079" y="1913"/>
                    </a:lnTo>
                    <a:lnTo>
                      <a:pt x="2083" y="1894"/>
                    </a:lnTo>
                    <a:lnTo>
                      <a:pt x="2092" y="1877"/>
                    </a:lnTo>
                    <a:lnTo>
                      <a:pt x="2107" y="1862"/>
                    </a:lnTo>
                    <a:lnTo>
                      <a:pt x="2114" y="1856"/>
                    </a:lnTo>
                    <a:lnTo>
                      <a:pt x="2121" y="1849"/>
                    </a:lnTo>
                    <a:lnTo>
                      <a:pt x="2126" y="1843"/>
                    </a:lnTo>
                    <a:lnTo>
                      <a:pt x="2127" y="1836"/>
                    </a:lnTo>
                    <a:lnTo>
                      <a:pt x="2128" y="1813"/>
                    </a:lnTo>
                    <a:lnTo>
                      <a:pt x="2134" y="1793"/>
                    </a:lnTo>
                    <a:lnTo>
                      <a:pt x="2143" y="1777"/>
                    </a:lnTo>
                    <a:lnTo>
                      <a:pt x="2154" y="1762"/>
                    </a:lnTo>
                    <a:lnTo>
                      <a:pt x="2168" y="1750"/>
                    </a:lnTo>
                    <a:lnTo>
                      <a:pt x="2182" y="1737"/>
                    </a:lnTo>
                    <a:lnTo>
                      <a:pt x="2198" y="1725"/>
                    </a:lnTo>
                    <a:lnTo>
                      <a:pt x="2211" y="1713"/>
                    </a:lnTo>
                    <a:lnTo>
                      <a:pt x="2225" y="1700"/>
                    </a:lnTo>
                    <a:lnTo>
                      <a:pt x="2234" y="1695"/>
                    </a:lnTo>
                    <a:lnTo>
                      <a:pt x="2246" y="1692"/>
                    </a:lnTo>
                    <a:lnTo>
                      <a:pt x="2260" y="1692"/>
                    </a:lnTo>
                    <a:lnTo>
                      <a:pt x="2274" y="1693"/>
                    </a:lnTo>
                    <a:lnTo>
                      <a:pt x="2289" y="1693"/>
                    </a:lnTo>
                    <a:lnTo>
                      <a:pt x="2307" y="1692"/>
                    </a:lnTo>
                    <a:lnTo>
                      <a:pt x="2324" y="1688"/>
                    </a:lnTo>
                    <a:lnTo>
                      <a:pt x="2339" y="1679"/>
                    </a:lnTo>
                    <a:lnTo>
                      <a:pt x="2354" y="1666"/>
                    </a:lnTo>
                    <a:lnTo>
                      <a:pt x="2372" y="1650"/>
                    </a:lnTo>
                    <a:lnTo>
                      <a:pt x="2392" y="1642"/>
                    </a:lnTo>
                    <a:lnTo>
                      <a:pt x="2410" y="1642"/>
                    </a:lnTo>
                    <a:lnTo>
                      <a:pt x="2430" y="1652"/>
                    </a:lnTo>
                    <a:lnTo>
                      <a:pt x="2449" y="1668"/>
                    </a:lnTo>
                    <a:lnTo>
                      <a:pt x="2483" y="1704"/>
                    </a:lnTo>
                    <a:lnTo>
                      <a:pt x="2518" y="1742"/>
                    </a:lnTo>
                    <a:lnTo>
                      <a:pt x="2520" y="1737"/>
                    </a:lnTo>
                    <a:lnTo>
                      <a:pt x="2522" y="1734"/>
                    </a:lnTo>
                    <a:lnTo>
                      <a:pt x="2526" y="1729"/>
                    </a:lnTo>
                    <a:lnTo>
                      <a:pt x="2558" y="1722"/>
                    </a:lnTo>
                    <a:lnTo>
                      <a:pt x="2591" y="1717"/>
                    </a:lnTo>
                    <a:lnTo>
                      <a:pt x="2620" y="1717"/>
                    </a:lnTo>
                    <a:lnTo>
                      <a:pt x="2650" y="1717"/>
                    </a:lnTo>
                    <a:lnTo>
                      <a:pt x="2680" y="1716"/>
                    </a:lnTo>
                    <a:lnTo>
                      <a:pt x="2689" y="1713"/>
                    </a:lnTo>
                    <a:lnTo>
                      <a:pt x="2700" y="1709"/>
                    </a:lnTo>
                    <a:lnTo>
                      <a:pt x="2713" y="1702"/>
                    </a:lnTo>
                    <a:lnTo>
                      <a:pt x="2730" y="1694"/>
                    </a:lnTo>
                    <a:lnTo>
                      <a:pt x="2703" y="1669"/>
                    </a:lnTo>
                    <a:lnTo>
                      <a:pt x="2678" y="1647"/>
                    </a:lnTo>
                    <a:lnTo>
                      <a:pt x="2655" y="1625"/>
                    </a:lnTo>
                    <a:lnTo>
                      <a:pt x="2633" y="1606"/>
                    </a:lnTo>
                    <a:lnTo>
                      <a:pt x="2631" y="1602"/>
                    </a:lnTo>
                    <a:lnTo>
                      <a:pt x="2628" y="1600"/>
                    </a:lnTo>
                    <a:lnTo>
                      <a:pt x="2625" y="1599"/>
                    </a:lnTo>
                    <a:lnTo>
                      <a:pt x="2623" y="1597"/>
                    </a:lnTo>
                    <a:lnTo>
                      <a:pt x="2620" y="1597"/>
                    </a:lnTo>
                    <a:lnTo>
                      <a:pt x="2600" y="1598"/>
                    </a:lnTo>
                    <a:lnTo>
                      <a:pt x="2583" y="1593"/>
                    </a:lnTo>
                    <a:lnTo>
                      <a:pt x="2567" y="1585"/>
                    </a:lnTo>
                    <a:lnTo>
                      <a:pt x="2553" y="1576"/>
                    </a:lnTo>
                    <a:lnTo>
                      <a:pt x="2540" y="1564"/>
                    </a:lnTo>
                    <a:lnTo>
                      <a:pt x="2529" y="1551"/>
                    </a:lnTo>
                    <a:lnTo>
                      <a:pt x="2518" y="1537"/>
                    </a:lnTo>
                    <a:lnTo>
                      <a:pt x="2505" y="1525"/>
                    </a:lnTo>
                    <a:lnTo>
                      <a:pt x="2486" y="1510"/>
                    </a:lnTo>
                    <a:lnTo>
                      <a:pt x="2464" y="1499"/>
                    </a:lnTo>
                    <a:lnTo>
                      <a:pt x="2441" y="1494"/>
                    </a:lnTo>
                    <a:lnTo>
                      <a:pt x="2418" y="1493"/>
                    </a:lnTo>
                    <a:lnTo>
                      <a:pt x="2395" y="1496"/>
                    </a:lnTo>
                    <a:lnTo>
                      <a:pt x="2374" y="1505"/>
                    </a:lnTo>
                    <a:lnTo>
                      <a:pt x="2354" y="1518"/>
                    </a:lnTo>
                    <a:lnTo>
                      <a:pt x="2337" y="1536"/>
                    </a:lnTo>
                    <a:lnTo>
                      <a:pt x="2331" y="1546"/>
                    </a:lnTo>
                    <a:lnTo>
                      <a:pt x="2329" y="1559"/>
                    </a:lnTo>
                    <a:lnTo>
                      <a:pt x="2327" y="1572"/>
                    </a:lnTo>
                    <a:lnTo>
                      <a:pt x="2323" y="1589"/>
                    </a:lnTo>
                    <a:lnTo>
                      <a:pt x="2315" y="1606"/>
                    </a:lnTo>
                    <a:lnTo>
                      <a:pt x="2304" y="1621"/>
                    </a:lnTo>
                    <a:lnTo>
                      <a:pt x="2289" y="1632"/>
                    </a:lnTo>
                    <a:lnTo>
                      <a:pt x="2274" y="1640"/>
                    </a:lnTo>
                    <a:lnTo>
                      <a:pt x="2257" y="1644"/>
                    </a:lnTo>
                    <a:lnTo>
                      <a:pt x="2240" y="1641"/>
                    </a:lnTo>
                    <a:lnTo>
                      <a:pt x="2223" y="1633"/>
                    </a:lnTo>
                    <a:lnTo>
                      <a:pt x="2206" y="1622"/>
                    </a:lnTo>
                    <a:lnTo>
                      <a:pt x="2192" y="1607"/>
                    </a:lnTo>
                    <a:lnTo>
                      <a:pt x="2180" y="1591"/>
                    </a:lnTo>
                    <a:lnTo>
                      <a:pt x="2176" y="1578"/>
                    </a:lnTo>
                    <a:lnTo>
                      <a:pt x="2175" y="1564"/>
                    </a:lnTo>
                    <a:lnTo>
                      <a:pt x="2178" y="1550"/>
                    </a:lnTo>
                    <a:lnTo>
                      <a:pt x="2185" y="1537"/>
                    </a:lnTo>
                    <a:lnTo>
                      <a:pt x="2196" y="1525"/>
                    </a:lnTo>
                    <a:lnTo>
                      <a:pt x="2211" y="1512"/>
                    </a:lnTo>
                    <a:lnTo>
                      <a:pt x="2225" y="1497"/>
                    </a:lnTo>
                    <a:lnTo>
                      <a:pt x="2239" y="1485"/>
                    </a:lnTo>
                    <a:lnTo>
                      <a:pt x="2255" y="1470"/>
                    </a:lnTo>
                    <a:lnTo>
                      <a:pt x="2265" y="1454"/>
                    </a:lnTo>
                    <a:lnTo>
                      <a:pt x="2273" y="1435"/>
                    </a:lnTo>
                    <a:lnTo>
                      <a:pt x="2276" y="1416"/>
                    </a:lnTo>
                    <a:lnTo>
                      <a:pt x="2279" y="1394"/>
                    </a:lnTo>
                    <a:lnTo>
                      <a:pt x="2278" y="1374"/>
                    </a:lnTo>
                    <a:lnTo>
                      <a:pt x="2273" y="1355"/>
                    </a:lnTo>
                    <a:lnTo>
                      <a:pt x="2264" y="1338"/>
                    </a:lnTo>
                    <a:lnTo>
                      <a:pt x="2252" y="1323"/>
                    </a:lnTo>
                    <a:lnTo>
                      <a:pt x="2249" y="1315"/>
                    </a:lnTo>
                    <a:lnTo>
                      <a:pt x="2250" y="1307"/>
                    </a:lnTo>
                    <a:lnTo>
                      <a:pt x="2256" y="1302"/>
                    </a:lnTo>
                    <a:lnTo>
                      <a:pt x="2264" y="1299"/>
                    </a:lnTo>
                    <a:lnTo>
                      <a:pt x="2281" y="1300"/>
                    </a:lnTo>
                    <a:lnTo>
                      <a:pt x="2298" y="1299"/>
                    </a:lnTo>
                    <a:lnTo>
                      <a:pt x="2313" y="1297"/>
                    </a:lnTo>
                    <a:lnTo>
                      <a:pt x="2330" y="1289"/>
                    </a:lnTo>
                    <a:lnTo>
                      <a:pt x="2346" y="1276"/>
                    </a:lnTo>
                    <a:lnTo>
                      <a:pt x="2364" y="1262"/>
                    </a:lnTo>
                    <a:lnTo>
                      <a:pt x="2386" y="1246"/>
                    </a:lnTo>
                    <a:lnTo>
                      <a:pt x="2368" y="1233"/>
                    </a:lnTo>
                    <a:lnTo>
                      <a:pt x="2353" y="1224"/>
                    </a:lnTo>
                    <a:lnTo>
                      <a:pt x="2340" y="1214"/>
                    </a:lnTo>
                    <a:lnTo>
                      <a:pt x="2335" y="1207"/>
                    </a:lnTo>
                    <a:lnTo>
                      <a:pt x="2329" y="1199"/>
                    </a:lnTo>
                    <a:lnTo>
                      <a:pt x="2326" y="1191"/>
                    </a:lnTo>
                    <a:lnTo>
                      <a:pt x="2326" y="1184"/>
                    </a:lnTo>
                    <a:lnTo>
                      <a:pt x="2331" y="1161"/>
                    </a:lnTo>
                    <a:lnTo>
                      <a:pt x="2337" y="1138"/>
                    </a:lnTo>
                    <a:lnTo>
                      <a:pt x="2343" y="1115"/>
                    </a:lnTo>
                    <a:lnTo>
                      <a:pt x="2350" y="1093"/>
                    </a:lnTo>
                    <a:lnTo>
                      <a:pt x="2360" y="1072"/>
                    </a:lnTo>
                    <a:lnTo>
                      <a:pt x="2372" y="1053"/>
                    </a:lnTo>
                    <a:lnTo>
                      <a:pt x="2391" y="1035"/>
                    </a:lnTo>
                    <a:lnTo>
                      <a:pt x="2399" y="1031"/>
                    </a:lnTo>
                    <a:lnTo>
                      <a:pt x="2407" y="1027"/>
                    </a:lnTo>
                    <a:lnTo>
                      <a:pt x="2415" y="1027"/>
                    </a:lnTo>
                    <a:lnTo>
                      <a:pt x="2442" y="1033"/>
                    </a:lnTo>
                    <a:lnTo>
                      <a:pt x="2470" y="1040"/>
                    </a:lnTo>
                    <a:lnTo>
                      <a:pt x="2496" y="1048"/>
                    </a:lnTo>
                    <a:lnTo>
                      <a:pt x="2522" y="1059"/>
                    </a:lnTo>
                    <a:lnTo>
                      <a:pt x="2546" y="1074"/>
                    </a:lnTo>
                    <a:lnTo>
                      <a:pt x="2564" y="1091"/>
                    </a:lnTo>
                    <a:lnTo>
                      <a:pt x="2582" y="1108"/>
                    </a:lnTo>
                    <a:lnTo>
                      <a:pt x="2599" y="1127"/>
                    </a:lnTo>
                    <a:lnTo>
                      <a:pt x="2601" y="1130"/>
                    </a:lnTo>
                    <a:lnTo>
                      <a:pt x="2604" y="1133"/>
                    </a:lnTo>
                    <a:lnTo>
                      <a:pt x="2607" y="1137"/>
                    </a:lnTo>
                    <a:lnTo>
                      <a:pt x="2610" y="1139"/>
                    </a:lnTo>
                    <a:lnTo>
                      <a:pt x="2612" y="1139"/>
                    </a:lnTo>
                    <a:lnTo>
                      <a:pt x="2633" y="1141"/>
                    </a:lnTo>
                    <a:lnTo>
                      <a:pt x="2652" y="1148"/>
                    </a:lnTo>
                    <a:lnTo>
                      <a:pt x="2671" y="1156"/>
                    </a:lnTo>
                    <a:lnTo>
                      <a:pt x="2688" y="1168"/>
                    </a:lnTo>
                    <a:lnTo>
                      <a:pt x="2706" y="1178"/>
                    </a:lnTo>
                    <a:lnTo>
                      <a:pt x="2723" y="1188"/>
                    </a:lnTo>
                    <a:lnTo>
                      <a:pt x="2743" y="1196"/>
                    </a:lnTo>
                    <a:lnTo>
                      <a:pt x="2763" y="1201"/>
                    </a:lnTo>
                    <a:lnTo>
                      <a:pt x="2786" y="1201"/>
                    </a:lnTo>
                    <a:lnTo>
                      <a:pt x="2816" y="1199"/>
                    </a:lnTo>
                    <a:lnTo>
                      <a:pt x="2839" y="1198"/>
                    </a:lnTo>
                    <a:lnTo>
                      <a:pt x="2858" y="1199"/>
                    </a:lnTo>
                    <a:lnTo>
                      <a:pt x="2873" y="1203"/>
                    </a:lnTo>
                    <a:lnTo>
                      <a:pt x="2825" y="1137"/>
                    </a:lnTo>
                    <a:lnTo>
                      <a:pt x="2771" y="1074"/>
                    </a:lnTo>
                    <a:lnTo>
                      <a:pt x="2715" y="1015"/>
                    </a:lnTo>
                    <a:lnTo>
                      <a:pt x="2654" y="960"/>
                    </a:lnTo>
                    <a:lnTo>
                      <a:pt x="2590" y="909"/>
                    </a:lnTo>
                    <a:lnTo>
                      <a:pt x="2521" y="862"/>
                    </a:lnTo>
                    <a:lnTo>
                      <a:pt x="2450" y="820"/>
                    </a:lnTo>
                    <a:lnTo>
                      <a:pt x="2376" y="784"/>
                    </a:lnTo>
                    <a:lnTo>
                      <a:pt x="2298" y="752"/>
                    </a:lnTo>
                    <a:lnTo>
                      <a:pt x="2219" y="725"/>
                    </a:lnTo>
                    <a:lnTo>
                      <a:pt x="2137" y="705"/>
                    </a:lnTo>
                    <a:lnTo>
                      <a:pt x="2052" y="689"/>
                    </a:lnTo>
                    <a:lnTo>
                      <a:pt x="1967" y="679"/>
                    </a:lnTo>
                    <a:lnTo>
                      <a:pt x="1879" y="676"/>
                    </a:lnTo>
                    <a:close/>
                    <a:moveTo>
                      <a:pt x="1754" y="0"/>
                    </a:moveTo>
                    <a:lnTo>
                      <a:pt x="1999" y="0"/>
                    </a:lnTo>
                    <a:lnTo>
                      <a:pt x="2031" y="4"/>
                    </a:lnTo>
                    <a:lnTo>
                      <a:pt x="2060" y="13"/>
                    </a:lnTo>
                    <a:lnTo>
                      <a:pt x="2088" y="28"/>
                    </a:lnTo>
                    <a:lnTo>
                      <a:pt x="2111" y="47"/>
                    </a:lnTo>
                    <a:lnTo>
                      <a:pt x="2130" y="70"/>
                    </a:lnTo>
                    <a:lnTo>
                      <a:pt x="2145" y="97"/>
                    </a:lnTo>
                    <a:lnTo>
                      <a:pt x="2154" y="127"/>
                    </a:lnTo>
                    <a:lnTo>
                      <a:pt x="2158" y="159"/>
                    </a:lnTo>
                    <a:lnTo>
                      <a:pt x="2158" y="390"/>
                    </a:lnTo>
                    <a:lnTo>
                      <a:pt x="2246" y="411"/>
                    </a:lnTo>
                    <a:lnTo>
                      <a:pt x="2332" y="435"/>
                    </a:lnTo>
                    <a:lnTo>
                      <a:pt x="2416" y="464"/>
                    </a:lnTo>
                    <a:lnTo>
                      <a:pt x="2498" y="499"/>
                    </a:lnTo>
                    <a:lnTo>
                      <a:pt x="2577" y="538"/>
                    </a:lnTo>
                    <a:lnTo>
                      <a:pt x="2654" y="581"/>
                    </a:lnTo>
                    <a:lnTo>
                      <a:pt x="2728" y="628"/>
                    </a:lnTo>
                    <a:lnTo>
                      <a:pt x="2892" y="463"/>
                    </a:lnTo>
                    <a:lnTo>
                      <a:pt x="2914" y="445"/>
                    </a:lnTo>
                    <a:lnTo>
                      <a:pt x="2939" y="431"/>
                    </a:lnTo>
                    <a:lnTo>
                      <a:pt x="2964" y="422"/>
                    </a:lnTo>
                    <a:lnTo>
                      <a:pt x="2991" y="418"/>
                    </a:lnTo>
                    <a:lnTo>
                      <a:pt x="3018" y="418"/>
                    </a:lnTo>
                    <a:lnTo>
                      <a:pt x="3044" y="422"/>
                    </a:lnTo>
                    <a:lnTo>
                      <a:pt x="3071" y="431"/>
                    </a:lnTo>
                    <a:lnTo>
                      <a:pt x="3095" y="445"/>
                    </a:lnTo>
                    <a:lnTo>
                      <a:pt x="3116" y="463"/>
                    </a:lnTo>
                    <a:lnTo>
                      <a:pt x="3290" y="637"/>
                    </a:lnTo>
                    <a:lnTo>
                      <a:pt x="3308" y="659"/>
                    </a:lnTo>
                    <a:lnTo>
                      <a:pt x="3322" y="683"/>
                    </a:lnTo>
                    <a:lnTo>
                      <a:pt x="3331" y="709"/>
                    </a:lnTo>
                    <a:lnTo>
                      <a:pt x="3336" y="736"/>
                    </a:lnTo>
                    <a:lnTo>
                      <a:pt x="3336" y="763"/>
                    </a:lnTo>
                    <a:lnTo>
                      <a:pt x="3331" y="789"/>
                    </a:lnTo>
                    <a:lnTo>
                      <a:pt x="3322" y="814"/>
                    </a:lnTo>
                    <a:lnTo>
                      <a:pt x="3308" y="840"/>
                    </a:lnTo>
                    <a:lnTo>
                      <a:pt x="3290" y="861"/>
                    </a:lnTo>
                    <a:lnTo>
                      <a:pt x="3123" y="1027"/>
                    </a:lnTo>
                    <a:lnTo>
                      <a:pt x="3171" y="1100"/>
                    </a:lnTo>
                    <a:lnTo>
                      <a:pt x="3214" y="1177"/>
                    </a:lnTo>
                    <a:lnTo>
                      <a:pt x="3252" y="1257"/>
                    </a:lnTo>
                    <a:lnTo>
                      <a:pt x="3286" y="1338"/>
                    </a:lnTo>
                    <a:lnTo>
                      <a:pt x="3315" y="1423"/>
                    </a:lnTo>
                    <a:lnTo>
                      <a:pt x="3339" y="1509"/>
                    </a:lnTo>
                    <a:lnTo>
                      <a:pt x="3358" y="1597"/>
                    </a:lnTo>
                    <a:lnTo>
                      <a:pt x="3594" y="1597"/>
                    </a:lnTo>
                    <a:lnTo>
                      <a:pt x="3626" y="1600"/>
                    </a:lnTo>
                    <a:lnTo>
                      <a:pt x="3656" y="1609"/>
                    </a:lnTo>
                    <a:lnTo>
                      <a:pt x="3683" y="1624"/>
                    </a:lnTo>
                    <a:lnTo>
                      <a:pt x="3706" y="1644"/>
                    </a:lnTo>
                    <a:lnTo>
                      <a:pt x="3726" y="1666"/>
                    </a:lnTo>
                    <a:lnTo>
                      <a:pt x="3739" y="1694"/>
                    </a:lnTo>
                    <a:lnTo>
                      <a:pt x="3748" y="1724"/>
                    </a:lnTo>
                    <a:lnTo>
                      <a:pt x="3751" y="1756"/>
                    </a:lnTo>
                    <a:lnTo>
                      <a:pt x="3751" y="2002"/>
                    </a:lnTo>
                    <a:lnTo>
                      <a:pt x="3747" y="2032"/>
                    </a:lnTo>
                    <a:lnTo>
                      <a:pt x="3738" y="2062"/>
                    </a:lnTo>
                    <a:lnTo>
                      <a:pt x="3723" y="2090"/>
                    </a:lnTo>
                    <a:lnTo>
                      <a:pt x="3704" y="2112"/>
                    </a:lnTo>
                    <a:lnTo>
                      <a:pt x="3681" y="2132"/>
                    </a:lnTo>
                    <a:lnTo>
                      <a:pt x="3654" y="2147"/>
                    </a:lnTo>
                    <a:lnTo>
                      <a:pt x="3624" y="2156"/>
                    </a:lnTo>
                    <a:lnTo>
                      <a:pt x="3592" y="2159"/>
                    </a:lnTo>
                    <a:lnTo>
                      <a:pt x="3354" y="2159"/>
                    </a:lnTo>
                    <a:lnTo>
                      <a:pt x="3335" y="2247"/>
                    </a:lnTo>
                    <a:lnTo>
                      <a:pt x="3311" y="2332"/>
                    </a:lnTo>
                    <a:lnTo>
                      <a:pt x="3281" y="2416"/>
                    </a:lnTo>
                    <a:lnTo>
                      <a:pt x="3247" y="2497"/>
                    </a:lnTo>
                    <a:lnTo>
                      <a:pt x="3208" y="2576"/>
                    </a:lnTo>
                    <a:lnTo>
                      <a:pt x="3166" y="2651"/>
                    </a:lnTo>
                    <a:lnTo>
                      <a:pt x="3119" y="2724"/>
                    </a:lnTo>
                    <a:lnTo>
                      <a:pt x="3288" y="2895"/>
                    </a:lnTo>
                    <a:lnTo>
                      <a:pt x="3306" y="2916"/>
                    </a:lnTo>
                    <a:lnTo>
                      <a:pt x="3320" y="2940"/>
                    </a:lnTo>
                    <a:lnTo>
                      <a:pt x="3330" y="2967"/>
                    </a:lnTo>
                    <a:lnTo>
                      <a:pt x="3335" y="2993"/>
                    </a:lnTo>
                    <a:lnTo>
                      <a:pt x="3335" y="3020"/>
                    </a:lnTo>
                    <a:lnTo>
                      <a:pt x="3330" y="3047"/>
                    </a:lnTo>
                    <a:lnTo>
                      <a:pt x="3320" y="3073"/>
                    </a:lnTo>
                    <a:lnTo>
                      <a:pt x="3306" y="3097"/>
                    </a:lnTo>
                    <a:lnTo>
                      <a:pt x="3288" y="3119"/>
                    </a:lnTo>
                    <a:lnTo>
                      <a:pt x="3115" y="3292"/>
                    </a:lnTo>
                    <a:lnTo>
                      <a:pt x="3094" y="3310"/>
                    </a:lnTo>
                    <a:lnTo>
                      <a:pt x="3070" y="3325"/>
                    </a:lnTo>
                    <a:lnTo>
                      <a:pt x="3043" y="3334"/>
                    </a:lnTo>
                    <a:lnTo>
                      <a:pt x="3017" y="3338"/>
                    </a:lnTo>
                    <a:lnTo>
                      <a:pt x="2990" y="3338"/>
                    </a:lnTo>
                    <a:lnTo>
                      <a:pt x="2963" y="3334"/>
                    </a:lnTo>
                    <a:lnTo>
                      <a:pt x="2937" y="3325"/>
                    </a:lnTo>
                    <a:lnTo>
                      <a:pt x="2913" y="3310"/>
                    </a:lnTo>
                    <a:lnTo>
                      <a:pt x="2891" y="3292"/>
                    </a:lnTo>
                    <a:lnTo>
                      <a:pt x="2721" y="3121"/>
                    </a:lnTo>
                    <a:lnTo>
                      <a:pt x="2648" y="3168"/>
                    </a:lnTo>
                    <a:lnTo>
                      <a:pt x="2571" y="3210"/>
                    </a:lnTo>
                    <a:lnTo>
                      <a:pt x="2494" y="3248"/>
                    </a:lnTo>
                    <a:lnTo>
                      <a:pt x="2412" y="3281"/>
                    </a:lnTo>
                    <a:lnTo>
                      <a:pt x="2329" y="3311"/>
                    </a:lnTo>
                    <a:lnTo>
                      <a:pt x="2243" y="3335"/>
                    </a:lnTo>
                    <a:lnTo>
                      <a:pt x="2156" y="3354"/>
                    </a:lnTo>
                    <a:lnTo>
                      <a:pt x="2156" y="3597"/>
                    </a:lnTo>
                    <a:lnTo>
                      <a:pt x="2153" y="3629"/>
                    </a:lnTo>
                    <a:lnTo>
                      <a:pt x="2144" y="3659"/>
                    </a:lnTo>
                    <a:lnTo>
                      <a:pt x="2130" y="3685"/>
                    </a:lnTo>
                    <a:lnTo>
                      <a:pt x="2111" y="3709"/>
                    </a:lnTo>
                    <a:lnTo>
                      <a:pt x="2087" y="3728"/>
                    </a:lnTo>
                    <a:lnTo>
                      <a:pt x="2060" y="3743"/>
                    </a:lnTo>
                    <a:lnTo>
                      <a:pt x="2031" y="3752"/>
                    </a:lnTo>
                    <a:lnTo>
                      <a:pt x="1999" y="3756"/>
                    </a:lnTo>
                    <a:lnTo>
                      <a:pt x="1753" y="3756"/>
                    </a:lnTo>
                    <a:lnTo>
                      <a:pt x="1721" y="3752"/>
                    </a:lnTo>
                    <a:lnTo>
                      <a:pt x="1692" y="3743"/>
                    </a:lnTo>
                    <a:lnTo>
                      <a:pt x="1665" y="3728"/>
                    </a:lnTo>
                    <a:lnTo>
                      <a:pt x="1642" y="3709"/>
                    </a:lnTo>
                    <a:lnTo>
                      <a:pt x="1623" y="3686"/>
                    </a:lnTo>
                    <a:lnTo>
                      <a:pt x="1608" y="3659"/>
                    </a:lnTo>
                    <a:lnTo>
                      <a:pt x="1599" y="3629"/>
                    </a:lnTo>
                    <a:lnTo>
                      <a:pt x="1595" y="3597"/>
                    </a:lnTo>
                    <a:lnTo>
                      <a:pt x="1595" y="3354"/>
                    </a:lnTo>
                    <a:lnTo>
                      <a:pt x="1508" y="3335"/>
                    </a:lnTo>
                    <a:lnTo>
                      <a:pt x="1423" y="3311"/>
                    </a:lnTo>
                    <a:lnTo>
                      <a:pt x="1339" y="3281"/>
                    </a:lnTo>
                    <a:lnTo>
                      <a:pt x="1258" y="3248"/>
                    </a:lnTo>
                    <a:lnTo>
                      <a:pt x="1180" y="3210"/>
                    </a:lnTo>
                    <a:lnTo>
                      <a:pt x="1104" y="3168"/>
                    </a:lnTo>
                    <a:lnTo>
                      <a:pt x="1031" y="3121"/>
                    </a:lnTo>
                    <a:lnTo>
                      <a:pt x="860" y="3292"/>
                    </a:lnTo>
                    <a:lnTo>
                      <a:pt x="839" y="3310"/>
                    </a:lnTo>
                    <a:lnTo>
                      <a:pt x="815" y="3325"/>
                    </a:lnTo>
                    <a:lnTo>
                      <a:pt x="788" y="3334"/>
                    </a:lnTo>
                    <a:lnTo>
                      <a:pt x="762" y="3338"/>
                    </a:lnTo>
                    <a:lnTo>
                      <a:pt x="735" y="3338"/>
                    </a:lnTo>
                    <a:lnTo>
                      <a:pt x="708" y="3334"/>
                    </a:lnTo>
                    <a:lnTo>
                      <a:pt x="682" y="3325"/>
                    </a:lnTo>
                    <a:lnTo>
                      <a:pt x="658" y="3310"/>
                    </a:lnTo>
                    <a:lnTo>
                      <a:pt x="636" y="3292"/>
                    </a:lnTo>
                    <a:lnTo>
                      <a:pt x="464" y="3119"/>
                    </a:lnTo>
                    <a:lnTo>
                      <a:pt x="446" y="3097"/>
                    </a:lnTo>
                    <a:lnTo>
                      <a:pt x="431" y="3073"/>
                    </a:lnTo>
                    <a:lnTo>
                      <a:pt x="422" y="3047"/>
                    </a:lnTo>
                    <a:lnTo>
                      <a:pt x="417" y="3020"/>
                    </a:lnTo>
                    <a:lnTo>
                      <a:pt x="417" y="2993"/>
                    </a:lnTo>
                    <a:lnTo>
                      <a:pt x="422" y="2967"/>
                    </a:lnTo>
                    <a:lnTo>
                      <a:pt x="431" y="2940"/>
                    </a:lnTo>
                    <a:lnTo>
                      <a:pt x="446" y="2916"/>
                    </a:lnTo>
                    <a:lnTo>
                      <a:pt x="464" y="2895"/>
                    </a:lnTo>
                    <a:lnTo>
                      <a:pt x="633" y="2724"/>
                    </a:lnTo>
                    <a:lnTo>
                      <a:pt x="586" y="2651"/>
                    </a:lnTo>
                    <a:lnTo>
                      <a:pt x="543" y="2574"/>
                    </a:lnTo>
                    <a:lnTo>
                      <a:pt x="504" y="2497"/>
                    </a:lnTo>
                    <a:lnTo>
                      <a:pt x="471" y="2416"/>
                    </a:lnTo>
                    <a:lnTo>
                      <a:pt x="441" y="2332"/>
                    </a:lnTo>
                    <a:lnTo>
                      <a:pt x="416" y="2246"/>
                    </a:lnTo>
                    <a:lnTo>
                      <a:pt x="396" y="2159"/>
                    </a:lnTo>
                    <a:lnTo>
                      <a:pt x="159" y="2159"/>
                    </a:lnTo>
                    <a:lnTo>
                      <a:pt x="127" y="2156"/>
                    </a:lnTo>
                    <a:lnTo>
                      <a:pt x="97" y="2147"/>
                    </a:lnTo>
                    <a:lnTo>
                      <a:pt x="71" y="2132"/>
                    </a:lnTo>
                    <a:lnTo>
                      <a:pt x="47" y="2112"/>
                    </a:lnTo>
                    <a:lnTo>
                      <a:pt x="27" y="2090"/>
                    </a:lnTo>
                    <a:lnTo>
                      <a:pt x="12" y="2062"/>
                    </a:lnTo>
                    <a:lnTo>
                      <a:pt x="3" y="2032"/>
                    </a:lnTo>
                    <a:lnTo>
                      <a:pt x="0" y="2000"/>
                    </a:lnTo>
                    <a:lnTo>
                      <a:pt x="0" y="1756"/>
                    </a:lnTo>
                    <a:lnTo>
                      <a:pt x="3" y="1724"/>
                    </a:lnTo>
                    <a:lnTo>
                      <a:pt x="12" y="1694"/>
                    </a:lnTo>
                    <a:lnTo>
                      <a:pt x="27" y="1666"/>
                    </a:lnTo>
                    <a:lnTo>
                      <a:pt x="47" y="1644"/>
                    </a:lnTo>
                    <a:lnTo>
                      <a:pt x="70" y="1624"/>
                    </a:lnTo>
                    <a:lnTo>
                      <a:pt x="97" y="1609"/>
                    </a:lnTo>
                    <a:lnTo>
                      <a:pt x="127" y="1600"/>
                    </a:lnTo>
                    <a:lnTo>
                      <a:pt x="159" y="1597"/>
                    </a:lnTo>
                    <a:lnTo>
                      <a:pt x="395" y="1597"/>
                    </a:lnTo>
                    <a:lnTo>
                      <a:pt x="415" y="1509"/>
                    </a:lnTo>
                    <a:lnTo>
                      <a:pt x="439" y="1423"/>
                    </a:lnTo>
                    <a:lnTo>
                      <a:pt x="467" y="1338"/>
                    </a:lnTo>
                    <a:lnTo>
                      <a:pt x="502" y="1257"/>
                    </a:lnTo>
                    <a:lnTo>
                      <a:pt x="539" y="1177"/>
                    </a:lnTo>
                    <a:lnTo>
                      <a:pt x="583" y="1100"/>
                    </a:lnTo>
                    <a:lnTo>
                      <a:pt x="630" y="1027"/>
                    </a:lnTo>
                    <a:lnTo>
                      <a:pt x="464" y="861"/>
                    </a:lnTo>
                    <a:lnTo>
                      <a:pt x="446" y="840"/>
                    </a:lnTo>
                    <a:lnTo>
                      <a:pt x="431" y="814"/>
                    </a:lnTo>
                    <a:lnTo>
                      <a:pt x="422" y="789"/>
                    </a:lnTo>
                    <a:lnTo>
                      <a:pt x="417" y="763"/>
                    </a:lnTo>
                    <a:lnTo>
                      <a:pt x="417" y="736"/>
                    </a:lnTo>
                    <a:lnTo>
                      <a:pt x="422" y="709"/>
                    </a:lnTo>
                    <a:lnTo>
                      <a:pt x="431" y="683"/>
                    </a:lnTo>
                    <a:lnTo>
                      <a:pt x="446" y="659"/>
                    </a:lnTo>
                    <a:lnTo>
                      <a:pt x="464" y="637"/>
                    </a:lnTo>
                    <a:lnTo>
                      <a:pt x="636" y="463"/>
                    </a:lnTo>
                    <a:lnTo>
                      <a:pt x="658" y="445"/>
                    </a:lnTo>
                    <a:lnTo>
                      <a:pt x="682" y="431"/>
                    </a:lnTo>
                    <a:lnTo>
                      <a:pt x="708" y="422"/>
                    </a:lnTo>
                    <a:lnTo>
                      <a:pt x="735" y="418"/>
                    </a:lnTo>
                    <a:lnTo>
                      <a:pt x="762" y="418"/>
                    </a:lnTo>
                    <a:lnTo>
                      <a:pt x="788" y="422"/>
                    </a:lnTo>
                    <a:lnTo>
                      <a:pt x="815" y="431"/>
                    </a:lnTo>
                    <a:lnTo>
                      <a:pt x="839" y="445"/>
                    </a:lnTo>
                    <a:lnTo>
                      <a:pt x="860" y="463"/>
                    </a:lnTo>
                    <a:lnTo>
                      <a:pt x="1026" y="628"/>
                    </a:lnTo>
                    <a:lnTo>
                      <a:pt x="1099" y="581"/>
                    </a:lnTo>
                    <a:lnTo>
                      <a:pt x="1176" y="538"/>
                    </a:lnTo>
                    <a:lnTo>
                      <a:pt x="1255" y="499"/>
                    </a:lnTo>
                    <a:lnTo>
                      <a:pt x="1337" y="464"/>
                    </a:lnTo>
                    <a:lnTo>
                      <a:pt x="1422" y="435"/>
                    </a:lnTo>
                    <a:lnTo>
                      <a:pt x="1507" y="411"/>
                    </a:lnTo>
                    <a:lnTo>
                      <a:pt x="1595" y="390"/>
                    </a:lnTo>
                    <a:lnTo>
                      <a:pt x="1595" y="159"/>
                    </a:lnTo>
                    <a:lnTo>
                      <a:pt x="1599" y="127"/>
                    </a:lnTo>
                    <a:lnTo>
                      <a:pt x="1608" y="97"/>
                    </a:lnTo>
                    <a:lnTo>
                      <a:pt x="1623" y="70"/>
                    </a:lnTo>
                    <a:lnTo>
                      <a:pt x="1642" y="47"/>
                    </a:lnTo>
                    <a:lnTo>
                      <a:pt x="1665" y="28"/>
                    </a:lnTo>
                    <a:lnTo>
                      <a:pt x="1692" y="13"/>
                    </a:lnTo>
                    <a:lnTo>
                      <a:pt x="1722" y="4"/>
                    </a:lnTo>
                    <a:lnTo>
                      <a:pt x="1754"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521" name="Google Shape;1521;p6"/>
              <p:cNvSpPr/>
              <p:nvPr/>
            </p:nvSpPr>
            <p:spPr>
              <a:xfrm>
                <a:off x="5885693" y="2050610"/>
                <a:ext cx="15112" cy="9494"/>
              </a:xfrm>
              <a:custGeom>
                <a:rect b="b" l="l" r="r" t="t"/>
                <a:pathLst>
                  <a:path extrusionOk="0" h="45" w="70">
                    <a:moveTo>
                      <a:pt x="21" y="0"/>
                    </a:moveTo>
                    <a:lnTo>
                      <a:pt x="33" y="3"/>
                    </a:lnTo>
                    <a:lnTo>
                      <a:pt x="44" y="8"/>
                    </a:lnTo>
                    <a:lnTo>
                      <a:pt x="52" y="15"/>
                    </a:lnTo>
                    <a:lnTo>
                      <a:pt x="60" y="23"/>
                    </a:lnTo>
                    <a:lnTo>
                      <a:pt x="68" y="31"/>
                    </a:lnTo>
                    <a:lnTo>
                      <a:pt x="69" y="34"/>
                    </a:lnTo>
                    <a:lnTo>
                      <a:pt x="70" y="36"/>
                    </a:lnTo>
                    <a:lnTo>
                      <a:pt x="70" y="39"/>
                    </a:lnTo>
                    <a:lnTo>
                      <a:pt x="69" y="42"/>
                    </a:lnTo>
                    <a:lnTo>
                      <a:pt x="67" y="44"/>
                    </a:lnTo>
                    <a:lnTo>
                      <a:pt x="64" y="45"/>
                    </a:lnTo>
                    <a:lnTo>
                      <a:pt x="61" y="45"/>
                    </a:lnTo>
                    <a:lnTo>
                      <a:pt x="57" y="45"/>
                    </a:lnTo>
                    <a:lnTo>
                      <a:pt x="40" y="35"/>
                    </a:lnTo>
                    <a:lnTo>
                      <a:pt x="23" y="26"/>
                    </a:lnTo>
                    <a:lnTo>
                      <a:pt x="3" y="14"/>
                    </a:lnTo>
                    <a:lnTo>
                      <a:pt x="1" y="12"/>
                    </a:lnTo>
                    <a:lnTo>
                      <a:pt x="0" y="10"/>
                    </a:lnTo>
                    <a:lnTo>
                      <a:pt x="0" y="7"/>
                    </a:lnTo>
                    <a:lnTo>
                      <a:pt x="1" y="5"/>
                    </a:lnTo>
                    <a:lnTo>
                      <a:pt x="3" y="3"/>
                    </a:lnTo>
                    <a:lnTo>
                      <a:pt x="6" y="2"/>
                    </a:lnTo>
                    <a:lnTo>
                      <a:pt x="21"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522" name="Google Shape;1522;p6"/>
              <p:cNvSpPr/>
              <p:nvPr/>
            </p:nvSpPr>
            <p:spPr>
              <a:xfrm>
                <a:off x="5969025" y="1775288"/>
                <a:ext cx="136439" cy="79835"/>
              </a:xfrm>
              <a:custGeom>
                <a:rect b="b" l="l" r="r" t="t"/>
                <a:pathLst>
                  <a:path extrusionOk="0" h="372" w="630">
                    <a:moveTo>
                      <a:pt x="451" y="0"/>
                    </a:moveTo>
                    <a:lnTo>
                      <a:pt x="476" y="1"/>
                    </a:lnTo>
                    <a:lnTo>
                      <a:pt x="500" y="6"/>
                    </a:lnTo>
                    <a:lnTo>
                      <a:pt x="522" y="16"/>
                    </a:lnTo>
                    <a:lnTo>
                      <a:pt x="544" y="33"/>
                    </a:lnTo>
                    <a:lnTo>
                      <a:pt x="556" y="42"/>
                    </a:lnTo>
                    <a:lnTo>
                      <a:pt x="572" y="47"/>
                    </a:lnTo>
                    <a:lnTo>
                      <a:pt x="590" y="50"/>
                    </a:lnTo>
                    <a:lnTo>
                      <a:pt x="609" y="54"/>
                    </a:lnTo>
                    <a:lnTo>
                      <a:pt x="627" y="57"/>
                    </a:lnTo>
                    <a:lnTo>
                      <a:pt x="630" y="76"/>
                    </a:lnTo>
                    <a:lnTo>
                      <a:pt x="628" y="93"/>
                    </a:lnTo>
                    <a:lnTo>
                      <a:pt x="620" y="110"/>
                    </a:lnTo>
                    <a:lnTo>
                      <a:pt x="605" y="126"/>
                    </a:lnTo>
                    <a:lnTo>
                      <a:pt x="597" y="135"/>
                    </a:lnTo>
                    <a:lnTo>
                      <a:pt x="589" y="146"/>
                    </a:lnTo>
                    <a:lnTo>
                      <a:pt x="585" y="159"/>
                    </a:lnTo>
                    <a:lnTo>
                      <a:pt x="582" y="170"/>
                    </a:lnTo>
                    <a:lnTo>
                      <a:pt x="581" y="187"/>
                    </a:lnTo>
                    <a:lnTo>
                      <a:pt x="576" y="200"/>
                    </a:lnTo>
                    <a:lnTo>
                      <a:pt x="569" y="212"/>
                    </a:lnTo>
                    <a:lnTo>
                      <a:pt x="560" y="222"/>
                    </a:lnTo>
                    <a:lnTo>
                      <a:pt x="549" y="231"/>
                    </a:lnTo>
                    <a:lnTo>
                      <a:pt x="538" y="239"/>
                    </a:lnTo>
                    <a:lnTo>
                      <a:pt x="526" y="248"/>
                    </a:lnTo>
                    <a:lnTo>
                      <a:pt x="525" y="248"/>
                    </a:lnTo>
                    <a:lnTo>
                      <a:pt x="523" y="248"/>
                    </a:lnTo>
                    <a:lnTo>
                      <a:pt x="521" y="248"/>
                    </a:lnTo>
                    <a:lnTo>
                      <a:pt x="518" y="248"/>
                    </a:lnTo>
                    <a:lnTo>
                      <a:pt x="499" y="263"/>
                    </a:lnTo>
                    <a:lnTo>
                      <a:pt x="477" y="277"/>
                    </a:lnTo>
                    <a:lnTo>
                      <a:pt x="456" y="287"/>
                    </a:lnTo>
                    <a:lnTo>
                      <a:pt x="433" y="295"/>
                    </a:lnTo>
                    <a:lnTo>
                      <a:pt x="409" y="300"/>
                    </a:lnTo>
                    <a:lnTo>
                      <a:pt x="381" y="301"/>
                    </a:lnTo>
                    <a:lnTo>
                      <a:pt x="372" y="303"/>
                    </a:lnTo>
                    <a:lnTo>
                      <a:pt x="362" y="311"/>
                    </a:lnTo>
                    <a:lnTo>
                      <a:pt x="352" y="323"/>
                    </a:lnTo>
                    <a:lnTo>
                      <a:pt x="342" y="336"/>
                    </a:lnTo>
                    <a:lnTo>
                      <a:pt x="336" y="349"/>
                    </a:lnTo>
                    <a:lnTo>
                      <a:pt x="329" y="361"/>
                    </a:lnTo>
                    <a:lnTo>
                      <a:pt x="321" y="368"/>
                    </a:lnTo>
                    <a:lnTo>
                      <a:pt x="312" y="372"/>
                    </a:lnTo>
                    <a:lnTo>
                      <a:pt x="302" y="371"/>
                    </a:lnTo>
                    <a:lnTo>
                      <a:pt x="293" y="368"/>
                    </a:lnTo>
                    <a:lnTo>
                      <a:pt x="286" y="364"/>
                    </a:lnTo>
                    <a:lnTo>
                      <a:pt x="274" y="356"/>
                    </a:lnTo>
                    <a:lnTo>
                      <a:pt x="262" y="348"/>
                    </a:lnTo>
                    <a:lnTo>
                      <a:pt x="251" y="337"/>
                    </a:lnTo>
                    <a:lnTo>
                      <a:pt x="243" y="325"/>
                    </a:lnTo>
                    <a:lnTo>
                      <a:pt x="238" y="310"/>
                    </a:lnTo>
                    <a:lnTo>
                      <a:pt x="238" y="292"/>
                    </a:lnTo>
                    <a:lnTo>
                      <a:pt x="240" y="255"/>
                    </a:lnTo>
                    <a:lnTo>
                      <a:pt x="238" y="219"/>
                    </a:lnTo>
                    <a:lnTo>
                      <a:pt x="236" y="195"/>
                    </a:lnTo>
                    <a:lnTo>
                      <a:pt x="232" y="175"/>
                    </a:lnTo>
                    <a:lnTo>
                      <a:pt x="224" y="158"/>
                    </a:lnTo>
                    <a:lnTo>
                      <a:pt x="212" y="145"/>
                    </a:lnTo>
                    <a:lnTo>
                      <a:pt x="196" y="135"/>
                    </a:lnTo>
                    <a:lnTo>
                      <a:pt x="177" y="128"/>
                    </a:lnTo>
                    <a:lnTo>
                      <a:pt x="154" y="124"/>
                    </a:lnTo>
                    <a:lnTo>
                      <a:pt x="150" y="124"/>
                    </a:lnTo>
                    <a:lnTo>
                      <a:pt x="147" y="124"/>
                    </a:lnTo>
                    <a:lnTo>
                      <a:pt x="144" y="122"/>
                    </a:lnTo>
                    <a:lnTo>
                      <a:pt x="140" y="122"/>
                    </a:lnTo>
                    <a:lnTo>
                      <a:pt x="138" y="120"/>
                    </a:lnTo>
                    <a:lnTo>
                      <a:pt x="136" y="119"/>
                    </a:lnTo>
                    <a:lnTo>
                      <a:pt x="121" y="102"/>
                    </a:lnTo>
                    <a:lnTo>
                      <a:pt x="105" y="88"/>
                    </a:lnTo>
                    <a:lnTo>
                      <a:pt x="86" y="80"/>
                    </a:lnTo>
                    <a:lnTo>
                      <a:pt x="67" y="74"/>
                    </a:lnTo>
                    <a:lnTo>
                      <a:pt x="45" y="73"/>
                    </a:lnTo>
                    <a:lnTo>
                      <a:pt x="24" y="73"/>
                    </a:lnTo>
                    <a:lnTo>
                      <a:pt x="0" y="77"/>
                    </a:lnTo>
                    <a:lnTo>
                      <a:pt x="12" y="57"/>
                    </a:lnTo>
                    <a:lnTo>
                      <a:pt x="26" y="42"/>
                    </a:lnTo>
                    <a:lnTo>
                      <a:pt x="41" y="32"/>
                    </a:lnTo>
                    <a:lnTo>
                      <a:pt x="58" y="28"/>
                    </a:lnTo>
                    <a:lnTo>
                      <a:pt x="77" y="26"/>
                    </a:lnTo>
                    <a:lnTo>
                      <a:pt x="157" y="29"/>
                    </a:lnTo>
                    <a:lnTo>
                      <a:pt x="236" y="26"/>
                    </a:lnTo>
                    <a:lnTo>
                      <a:pt x="260" y="22"/>
                    </a:lnTo>
                    <a:lnTo>
                      <a:pt x="284" y="15"/>
                    </a:lnTo>
                    <a:lnTo>
                      <a:pt x="308" y="7"/>
                    </a:lnTo>
                    <a:lnTo>
                      <a:pt x="323" y="4"/>
                    </a:lnTo>
                    <a:lnTo>
                      <a:pt x="338" y="2"/>
                    </a:lnTo>
                    <a:lnTo>
                      <a:pt x="395" y="2"/>
                    </a:lnTo>
                    <a:lnTo>
                      <a:pt x="451"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sp>
            <p:nvSpPr>
              <p:cNvPr id="1523" name="Google Shape;1523;p6"/>
              <p:cNvSpPr/>
              <p:nvPr/>
            </p:nvSpPr>
            <p:spPr>
              <a:xfrm>
                <a:off x="5667218" y="1612166"/>
                <a:ext cx="810000" cy="810000"/>
              </a:xfrm>
              <a:custGeom>
                <a:rect b="b" l="l" r="r" t="t"/>
                <a:pathLst>
                  <a:path extrusionOk="0" h="3756" w="3751">
                    <a:moveTo>
                      <a:pt x="1879" y="676"/>
                    </a:moveTo>
                    <a:lnTo>
                      <a:pt x="1787" y="679"/>
                    </a:lnTo>
                    <a:lnTo>
                      <a:pt x="1696" y="690"/>
                    </a:lnTo>
                    <a:lnTo>
                      <a:pt x="1608" y="707"/>
                    </a:lnTo>
                    <a:lnTo>
                      <a:pt x="1522" y="730"/>
                    </a:lnTo>
                    <a:lnTo>
                      <a:pt x="1439" y="760"/>
                    </a:lnTo>
                    <a:lnTo>
                      <a:pt x="1359" y="794"/>
                    </a:lnTo>
                    <a:lnTo>
                      <a:pt x="1282" y="835"/>
                    </a:lnTo>
                    <a:lnTo>
                      <a:pt x="1208" y="881"/>
                    </a:lnTo>
                    <a:lnTo>
                      <a:pt x="1138" y="931"/>
                    </a:lnTo>
                    <a:lnTo>
                      <a:pt x="1072" y="987"/>
                    </a:lnTo>
                    <a:lnTo>
                      <a:pt x="1083" y="994"/>
                    </a:lnTo>
                    <a:lnTo>
                      <a:pt x="1094" y="1004"/>
                    </a:lnTo>
                    <a:lnTo>
                      <a:pt x="1102" y="1011"/>
                    </a:lnTo>
                    <a:lnTo>
                      <a:pt x="1112" y="1019"/>
                    </a:lnTo>
                    <a:lnTo>
                      <a:pt x="1123" y="1031"/>
                    </a:lnTo>
                    <a:lnTo>
                      <a:pt x="1138" y="1012"/>
                    </a:lnTo>
                    <a:lnTo>
                      <a:pt x="1152" y="995"/>
                    </a:lnTo>
                    <a:lnTo>
                      <a:pt x="1167" y="981"/>
                    </a:lnTo>
                    <a:lnTo>
                      <a:pt x="1185" y="971"/>
                    </a:lnTo>
                    <a:lnTo>
                      <a:pt x="1203" y="963"/>
                    </a:lnTo>
                    <a:lnTo>
                      <a:pt x="1223" y="954"/>
                    </a:lnTo>
                    <a:lnTo>
                      <a:pt x="1240" y="946"/>
                    </a:lnTo>
                    <a:lnTo>
                      <a:pt x="1256" y="937"/>
                    </a:lnTo>
                    <a:lnTo>
                      <a:pt x="1270" y="925"/>
                    </a:lnTo>
                    <a:lnTo>
                      <a:pt x="1286" y="913"/>
                    </a:lnTo>
                    <a:lnTo>
                      <a:pt x="1300" y="906"/>
                    </a:lnTo>
                    <a:lnTo>
                      <a:pt x="1315" y="904"/>
                    </a:lnTo>
                    <a:lnTo>
                      <a:pt x="1330" y="906"/>
                    </a:lnTo>
                    <a:lnTo>
                      <a:pt x="1346" y="914"/>
                    </a:lnTo>
                    <a:lnTo>
                      <a:pt x="1362" y="926"/>
                    </a:lnTo>
                    <a:lnTo>
                      <a:pt x="1379" y="939"/>
                    </a:lnTo>
                    <a:lnTo>
                      <a:pt x="1399" y="948"/>
                    </a:lnTo>
                    <a:lnTo>
                      <a:pt x="1419" y="954"/>
                    </a:lnTo>
                    <a:lnTo>
                      <a:pt x="1433" y="957"/>
                    </a:lnTo>
                    <a:lnTo>
                      <a:pt x="1447" y="964"/>
                    </a:lnTo>
                    <a:lnTo>
                      <a:pt x="1463" y="978"/>
                    </a:lnTo>
                    <a:lnTo>
                      <a:pt x="1475" y="997"/>
                    </a:lnTo>
                    <a:lnTo>
                      <a:pt x="1483" y="1019"/>
                    </a:lnTo>
                    <a:lnTo>
                      <a:pt x="1484" y="1043"/>
                    </a:lnTo>
                    <a:lnTo>
                      <a:pt x="1439" y="1069"/>
                    </a:lnTo>
                    <a:lnTo>
                      <a:pt x="1434" y="1076"/>
                    </a:lnTo>
                    <a:lnTo>
                      <a:pt x="1428" y="1083"/>
                    </a:lnTo>
                    <a:lnTo>
                      <a:pt x="1419" y="1067"/>
                    </a:lnTo>
                    <a:lnTo>
                      <a:pt x="1410" y="1051"/>
                    </a:lnTo>
                    <a:lnTo>
                      <a:pt x="1399" y="1037"/>
                    </a:lnTo>
                    <a:lnTo>
                      <a:pt x="1378" y="1018"/>
                    </a:lnTo>
                    <a:lnTo>
                      <a:pt x="1356" y="1005"/>
                    </a:lnTo>
                    <a:lnTo>
                      <a:pt x="1337" y="1000"/>
                    </a:lnTo>
                    <a:lnTo>
                      <a:pt x="1316" y="1000"/>
                    </a:lnTo>
                    <a:lnTo>
                      <a:pt x="1296" y="1005"/>
                    </a:lnTo>
                    <a:lnTo>
                      <a:pt x="1275" y="1018"/>
                    </a:lnTo>
                    <a:lnTo>
                      <a:pt x="1254" y="1037"/>
                    </a:lnTo>
                    <a:lnTo>
                      <a:pt x="1174" y="1116"/>
                    </a:lnTo>
                    <a:lnTo>
                      <a:pt x="1092" y="1198"/>
                    </a:lnTo>
                    <a:lnTo>
                      <a:pt x="1105" y="1214"/>
                    </a:lnTo>
                    <a:lnTo>
                      <a:pt x="1118" y="1227"/>
                    </a:lnTo>
                    <a:lnTo>
                      <a:pt x="1131" y="1239"/>
                    </a:lnTo>
                    <a:lnTo>
                      <a:pt x="1146" y="1247"/>
                    </a:lnTo>
                    <a:lnTo>
                      <a:pt x="1164" y="1251"/>
                    </a:lnTo>
                    <a:lnTo>
                      <a:pt x="1185" y="1250"/>
                    </a:lnTo>
                    <a:lnTo>
                      <a:pt x="1208" y="1250"/>
                    </a:lnTo>
                    <a:lnTo>
                      <a:pt x="1232" y="1250"/>
                    </a:lnTo>
                    <a:lnTo>
                      <a:pt x="1255" y="1249"/>
                    </a:lnTo>
                    <a:lnTo>
                      <a:pt x="1275" y="1243"/>
                    </a:lnTo>
                    <a:lnTo>
                      <a:pt x="1296" y="1234"/>
                    </a:lnTo>
                    <a:lnTo>
                      <a:pt x="1315" y="1224"/>
                    </a:lnTo>
                    <a:lnTo>
                      <a:pt x="1335" y="1215"/>
                    </a:lnTo>
                    <a:lnTo>
                      <a:pt x="1353" y="1207"/>
                    </a:lnTo>
                    <a:lnTo>
                      <a:pt x="1374" y="1201"/>
                    </a:lnTo>
                    <a:lnTo>
                      <a:pt x="1395" y="1200"/>
                    </a:lnTo>
                    <a:lnTo>
                      <a:pt x="1418" y="1200"/>
                    </a:lnTo>
                    <a:lnTo>
                      <a:pt x="1440" y="1200"/>
                    </a:lnTo>
                    <a:lnTo>
                      <a:pt x="1459" y="1201"/>
                    </a:lnTo>
                    <a:lnTo>
                      <a:pt x="1479" y="1206"/>
                    </a:lnTo>
                    <a:lnTo>
                      <a:pt x="1497" y="1214"/>
                    </a:lnTo>
                    <a:lnTo>
                      <a:pt x="1513" y="1225"/>
                    </a:lnTo>
                    <a:lnTo>
                      <a:pt x="1519" y="1230"/>
                    </a:lnTo>
                    <a:lnTo>
                      <a:pt x="1524" y="1234"/>
                    </a:lnTo>
                    <a:lnTo>
                      <a:pt x="1537" y="1244"/>
                    </a:lnTo>
                    <a:lnTo>
                      <a:pt x="1545" y="1258"/>
                    </a:lnTo>
                    <a:lnTo>
                      <a:pt x="1550" y="1274"/>
                    </a:lnTo>
                    <a:lnTo>
                      <a:pt x="1548" y="1290"/>
                    </a:lnTo>
                    <a:lnTo>
                      <a:pt x="1544" y="1306"/>
                    </a:lnTo>
                    <a:lnTo>
                      <a:pt x="1534" y="1320"/>
                    </a:lnTo>
                    <a:lnTo>
                      <a:pt x="1512" y="1342"/>
                    </a:lnTo>
                    <a:lnTo>
                      <a:pt x="1490" y="1363"/>
                    </a:lnTo>
                    <a:lnTo>
                      <a:pt x="1465" y="1383"/>
                    </a:lnTo>
                    <a:lnTo>
                      <a:pt x="1439" y="1401"/>
                    </a:lnTo>
                    <a:lnTo>
                      <a:pt x="1386" y="1435"/>
                    </a:lnTo>
                    <a:lnTo>
                      <a:pt x="1336" y="1475"/>
                    </a:lnTo>
                    <a:lnTo>
                      <a:pt x="1290" y="1519"/>
                    </a:lnTo>
                    <a:lnTo>
                      <a:pt x="1249" y="1567"/>
                    </a:lnTo>
                    <a:lnTo>
                      <a:pt x="1203" y="1622"/>
                    </a:lnTo>
                    <a:lnTo>
                      <a:pt x="1156" y="1677"/>
                    </a:lnTo>
                    <a:lnTo>
                      <a:pt x="1150" y="1687"/>
                    </a:lnTo>
                    <a:lnTo>
                      <a:pt x="1144" y="1698"/>
                    </a:lnTo>
                    <a:lnTo>
                      <a:pt x="1140" y="1710"/>
                    </a:lnTo>
                    <a:lnTo>
                      <a:pt x="1135" y="1736"/>
                    </a:lnTo>
                    <a:lnTo>
                      <a:pt x="1127" y="1756"/>
                    </a:lnTo>
                    <a:lnTo>
                      <a:pt x="1114" y="1772"/>
                    </a:lnTo>
                    <a:lnTo>
                      <a:pt x="1097" y="1782"/>
                    </a:lnTo>
                    <a:lnTo>
                      <a:pt x="1076" y="1789"/>
                    </a:lnTo>
                    <a:lnTo>
                      <a:pt x="1050" y="1792"/>
                    </a:lnTo>
                    <a:lnTo>
                      <a:pt x="1032" y="1796"/>
                    </a:lnTo>
                    <a:lnTo>
                      <a:pt x="1014" y="1804"/>
                    </a:lnTo>
                    <a:lnTo>
                      <a:pt x="996" y="1813"/>
                    </a:lnTo>
                    <a:lnTo>
                      <a:pt x="958" y="1838"/>
                    </a:lnTo>
                    <a:lnTo>
                      <a:pt x="921" y="1864"/>
                    </a:lnTo>
                    <a:lnTo>
                      <a:pt x="907" y="1877"/>
                    </a:lnTo>
                    <a:lnTo>
                      <a:pt x="898" y="1892"/>
                    </a:lnTo>
                    <a:lnTo>
                      <a:pt x="894" y="1909"/>
                    </a:lnTo>
                    <a:lnTo>
                      <a:pt x="894" y="1928"/>
                    </a:lnTo>
                    <a:lnTo>
                      <a:pt x="895" y="1969"/>
                    </a:lnTo>
                    <a:lnTo>
                      <a:pt x="895" y="2010"/>
                    </a:lnTo>
                    <a:lnTo>
                      <a:pt x="894" y="2023"/>
                    </a:lnTo>
                    <a:lnTo>
                      <a:pt x="890" y="2031"/>
                    </a:lnTo>
                    <a:lnTo>
                      <a:pt x="882" y="2037"/>
                    </a:lnTo>
                    <a:lnTo>
                      <a:pt x="873" y="2038"/>
                    </a:lnTo>
                    <a:lnTo>
                      <a:pt x="862" y="2038"/>
                    </a:lnTo>
                    <a:lnTo>
                      <a:pt x="848" y="2035"/>
                    </a:lnTo>
                    <a:lnTo>
                      <a:pt x="834" y="2026"/>
                    </a:lnTo>
                    <a:lnTo>
                      <a:pt x="820" y="2014"/>
                    </a:lnTo>
                    <a:lnTo>
                      <a:pt x="809" y="1999"/>
                    </a:lnTo>
                    <a:lnTo>
                      <a:pt x="801" y="1984"/>
                    </a:lnTo>
                    <a:lnTo>
                      <a:pt x="796" y="1971"/>
                    </a:lnTo>
                    <a:lnTo>
                      <a:pt x="796" y="1961"/>
                    </a:lnTo>
                    <a:lnTo>
                      <a:pt x="798" y="1952"/>
                    </a:lnTo>
                    <a:lnTo>
                      <a:pt x="796" y="1945"/>
                    </a:lnTo>
                    <a:lnTo>
                      <a:pt x="794" y="1940"/>
                    </a:lnTo>
                    <a:lnTo>
                      <a:pt x="778" y="1924"/>
                    </a:lnTo>
                    <a:lnTo>
                      <a:pt x="766" y="1905"/>
                    </a:lnTo>
                    <a:lnTo>
                      <a:pt x="755" y="1887"/>
                    </a:lnTo>
                    <a:lnTo>
                      <a:pt x="746" y="1867"/>
                    </a:lnTo>
                    <a:lnTo>
                      <a:pt x="738" y="1846"/>
                    </a:lnTo>
                    <a:lnTo>
                      <a:pt x="728" y="1827"/>
                    </a:lnTo>
                    <a:lnTo>
                      <a:pt x="716" y="1807"/>
                    </a:lnTo>
                    <a:lnTo>
                      <a:pt x="703" y="1789"/>
                    </a:lnTo>
                    <a:lnTo>
                      <a:pt x="684" y="1774"/>
                    </a:lnTo>
                    <a:lnTo>
                      <a:pt x="682" y="1773"/>
                    </a:lnTo>
                    <a:lnTo>
                      <a:pt x="681" y="1772"/>
                    </a:lnTo>
                    <a:lnTo>
                      <a:pt x="680" y="1770"/>
                    </a:lnTo>
                    <a:lnTo>
                      <a:pt x="676" y="1825"/>
                    </a:lnTo>
                    <a:lnTo>
                      <a:pt x="674" y="1880"/>
                    </a:lnTo>
                    <a:lnTo>
                      <a:pt x="678" y="1972"/>
                    </a:lnTo>
                    <a:lnTo>
                      <a:pt x="688" y="2061"/>
                    </a:lnTo>
                    <a:lnTo>
                      <a:pt x="704" y="2148"/>
                    </a:lnTo>
                    <a:lnTo>
                      <a:pt x="727" y="2234"/>
                    </a:lnTo>
                    <a:lnTo>
                      <a:pt x="755" y="2316"/>
                    </a:lnTo>
                    <a:lnTo>
                      <a:pt x="790" y="2395"/>
                    </a:lnTo>
                    <a:lnTo>
                      <a:pt x="830" y="2472"/>
                    </a:lnTo>
                    <a:lnTo>
                      <a:pt x="874" y="2545"/>
                    </a:lnTo>
                    <a:lnTo>
                      <a:pt x="924" y="2615"/>
                    </a:lnTo>
                    <a:lnTo>
                      <a:pt x="979" y="2680"/>
                    </a:lnTo>
                    <a:lnTo>
                      <a:pt x="1038" y="2741"/>
                    </a:lnTo>
                    <a:lnTo>
                      <a:pt x="1102" y="2799"/>
                    </a:lnTo>
                    <a:lnTo>
                      <a:pt x="1168" y="2852"/>
                    </a:lnTo>
                    <a:lnTo>
                      <a:pt x="1239" y="2900"/>
                    </a:lnTo>
                    <a:lnTo>
                      <a:pt x="1240" y="2783"/>
                    </a:lnTo>
                    <a:lnTo>
                      <a:pt x="1241" y="2666"/>
                    </a:lnTo>
                    <a:lnTo>
                      <a:pt x="1240" y="2648"/>
                    </a:lnTo>
                    <a:lnTo>
                      <a:pt x="1235" y="2632"/>
                    </a:lnTo>
                    <a:lnTo>
                      <a:pt x="1227" y="2618"/>
                    </a:lnTo>
                    <a:lnTo>
                      <a:pt x="1215" y="2605"/>
                    </a:lnTo>
                    <a:lnTo>
                      <a:pt x="1192" y="2584"/>
                    </a:lnTo>
                    <a:lnTo>
                      <a:pt x="1171" y="2562"/>
                    </a:lnTo>
                    <a:lnTo>
                      <a:pt x="1168" y="2560"/>
                    </a:lnTo>
                    <a:lnTo>
                      <a:pt x="1166" y="2557"/>
                    </a:lnTo>
                    <a:lnTo>
                      <a:pt x="1163" y="2556"/>
                    </a:lnTo>
                    <a:lnTo>
                      <a:pt x="1161" y="2554"/>
                    </a:lnTo>
                    <a:lnTo>
                      <a:pt x="1160" y="2550"/>
                    </a:lnTo>
                    <a:lnTo>
                      <a:pt x="1153" y="2529"/>
                    </a:lnTo>
                    <a:lnTo>
                      <a:pt x="1143" y="2507"/>
                    </a:lnTo>
                    <a:lnTo>
                      <a:pt x="1131" y="2486"/>
                    </a:lnTo>
                    <a:lnTo>
                      <a:pt x="1119" y="2465"/>
                    </a:lnTo>
                    <a:lnTo>
                      <a:pt x="1107" y="2444"/>
                    </a:lnTo>
                    <a:lnTo>
                      <a:pt x="1097" y="2422"/>
                    </a:lnTo>
                    <a:lnTo>
                      <a:pt x="1091" y="2399"/>
                    </a:lnTo>
                    <a:lnTo>
                      <a:pt x="1089" y="2375"/>
                    </a:lnTo>
                    <a:lnTo>
                      <a:pt x="1092" y="2349"/>
                    </a:lnTo>
                    <a:lnTo>
                      <a:pt x="1096" y="2339"/>
                    </a:lnTo>
                    <a:lnTo>
                      <a:pt x="1102" y="2329"/>
                    </a:lnTo>
                    <a:lnTo>
                      <a:pt x="1108" y="2321"/>
                    </a:lnTo>
                    <a:lnTo>
                      <a:pt x="1123" y="2308"/>
                    </a:lnTo>
                    <a:lnTo>
                      <a:pt x="1132" y="2293"/>
                    </a:lnTo>
                    <a:lnTo>
                      <a:pt x="1139" y="2276"/>
                    </a:lnTo>
                    <a:lnTo>
                      <a:pt x="1142" y="2259"/>
                    </a:lnTo>
                    <a:lnTo>
                      <a:pt x="1142" y="2239"/>
                    </a:lnTo>
                    <a:lnTo>
                      <a:pt x="1143" y="2214"/>
                    </a:lnTo>
                    <a:lnTo>
                      <a:pt x="1146" y="2194"/>
                    </a:lnTo>
                    <a:lnTo>
                      <a:pt x="1153" y="2176"/>
                    </a:lnTo>
                    <a:lnTo>
                      <a:pt x="1163" y="2163"/>
                    </a:lnTo>
                    <a:lnTo>
                      <a:pt x="1177" y="2154"/>
                    </a:lnTo>
                    <a:lnTo>
                      <a:pt x="1194" y="2146"/>
                    </a:lnTo>
                    <a:lnTo>
                      <a:pt x="1216" y="2141"/>
                    </a:lnTo>
                    <a:lnTo>
                      <a:pt x="1241" y="2138"/>
                    </a:lnTo>
                    <a:lnTo>
                      <a:pt x="1274" y="2138"/>
                    </a:lnTo>
                    <a:lnTo>
                      <a:pt x="1305" y="2141"/>
                    </a:lnTo>
                    <a:lnTo>
                      <a:pt x="1334" y="2149"/>
                    </a:lnTo>
                    <a:lnTo>
                      <a:pt x="1360" y="2163"/>
                    </a:lnTo>
                    <a:lnTo>
                      <a:pt x="1384" y="2182"/>
                    </a:lnTo>
                    <a:lnTo>
                      <a:pt x="1406" y="2207"/>
                    </a:lnTo>
                    <a:lnTo>
                      <a:pt x="1415" y="2219"/>
                    </a:lnTo>
                    <a:lnTo>
                      <a:pt x="1426" y="2229"/>
                    </a:lnTo>
                    <a:lnTo>
                      <a:pt x="1439" y="2236"/>
                    </a:lnTo>
                    <a:lnTo>
                      <a:pt x="1454" y="2239"/>
                    </a:lnTo>
                    <a:lnTo>
                      <a:pt x="1471" y="2239"/>
                    </a:lnTo>
                    <a:lnTo>
                      <a:pt x="1482" y="2242"/>
                    </a:lnTo>
                    <a:lnTo>
                      <a:pt x="1492" y="2249"/>
                    </a:lnTo>
                    <a:lnTo>
                      <a:pt x="1503" y="2257"/>
                    </a:lnTo>
                    <a:lnTo>
                      <a:pt x="1548" y="2301"/>
                    </a:lnTo>
                    <a:lnTo>
                      <a:pt x="1593" y="2347"/>
                    </a:lnTo>
                    <a:lnTo>
                      <a:pt x="1607" y="2361"/>
                    </a:lnTo>
                    <a:lnTo>
                      <a:pt x="1620" y="2372"/>
                    </a:lnTo>
                    <a:lnTo>
                      <a:pt x="1635" y="2381"/>
                    </a:lnTo>
                    <a:lnTo>
                      <a:pt x="1651" y="2387"/>
                    </a:lnTo>
                    <a:lnTo>
                      <a:pt x="1672" y="2389"/>
                    </a:lnTo>
                    <a:lnTo>
                      <a:pt x="1683" y="2391"/>
                    </a:lnTo>
                    <a:lnTo>
                      <a:pt x="1695" y="2399"/>
                    </a:lnTo>
                    <a:lnTo>
                      <a:pt x="1706" y="2410"/>
                    </a:lnTo>
                    <a:lnTo>
                      <a:pt x="1718" y="2421"/>
                    </a:lnTo>
                    <a:lnTo>
                      <a:pt x="1727" y="2434"/>
                    </a:lnTo>
                    <a:lnTo>
                      <a:pt x="1731" y="2445"/>
                    </a:lnTo>
                    <a:lnTo>
                      <a:pt x="1734" y="2460"/>
                    </a:lnTo>
                    <a:lnTo>
                      <a:pt x="1732" y="2477"/>
                    </a:lnTo>
                    <a:lnTo>
                      <a:pt x="1730" y="2497"/>
                    </a:lnTo>
                    <a:lnTo>
                      <a:pt x="1726" y="2515"/>
                    </a:lnTo>
                    <a:lnTo>
                      <a:pt x="1720" y="2532"/>
                    </a:lnTo>
                    <a:lnTo>
                      <a:pt x="1713" y="2548"/>
                    </a:lnTo>
                    <a:lnTo>
                      <a:pt x="1705" y="2560"/>
                    </a:lnTo>
                    <a:lnTo>
                      <a:pt x="1695" y="2573"/>
                    </a:lnTo>
                    <a:lnTo>
                      <a:pt x="1687" y="2589"/>
                    </a:lnTo>
                    <a:lnTo>
                      <a:pt x="1683" y="2605"/>
                    </a:lnTo>
                    <a:lnTo>
                      <a:pt x="1681" y="2624"/>
                    </a:lnTo>
                    <a:lnTo>
                      <a:pt x="1674" y="2639"/>
                    </a:lnTo>
                    <a:lnTo>
                      <a:pt x="1664" y="2651"/>
                    </a:lnTo>
                    <a:lnTo>
                      <a:pt x="1652" y="2661"/>
                    </a:lnTo>
                    <a:lnTo>
                      <a:pt x="1639" y="2671"/>
                    </a:lnTo>
                    <a:lnTo>
                      <a:pt x="1625" y="2680"/>
                    </a:lnTo>
                    <a:lnTo>
                      <a:pt x="1617" y="2683"/>
                    </a:lnTo>
                    <a:lnTo>
                      <a:pt x="1609" y="2685"/>
                    </a:lnTo>
                    <a:lnTo>
                      <a:pt x="1601" y="2689"/>
                    </a:lnTo>
                    <a:lnTo>
                      <a:pt x="1507" y="2770"/>
                    </a:lnTo>
                    <a:lnTo>
                      <a:pt x="1412" y="2851"/>
                    </a:lnTo>
                    <a:lnTo>
                      <a:pt x="1410" y="2854"/>
                    </a:lnTo>
                    <a:lnTo>
                      <a:pt x="1407" y="2857"/>
                    </a:lnTo>
                    <a:lnTo>
                      <a:pt x="1406" y="2859"/>
                    </a:lnTo>
                    <a:lnTo>
                      <a:pt x="1356" y="2966"/>
                    </a:lnTo>
                    <a:lnTo>
                      <a:pt x="1436" y="3000"/>
                    </a:lnTo>
                    <a:lnTo>
                      <a:pt x="1520" y="3030"/>
                    </a:lnTo>
                    <a:lnTo>
                      <a:pt x="1606" y="3054"/>
                    </a:lnTo>
                    <a:lnTo>
                      <a:pt x="1694" y="3070"/>
                    </a:lnTo>
                    <a:lnTo>
                      <a:pt x="1784" y="3080"/>
                    </a:lnTo>
                    <a:lnTo>
                      <a:pt x="1876" y="3083"/>
                    </a:lnTo>
                    <a:lnTo>
                      <a:pt x="1970" y="3080"/>
                    </a:lnTo>
                    <a:lnTo>
                      <a:pt x="2063" y="3070"/>
                    </a:lnTo>
                    <a:lnTo>
                      <a:pt x="2152" y="3053"/>
                    </a:lnTo>
                    <a:lnTo>
                      <a:pt x="2240" y="3028"/>
                    </a:lnTo>
                    <a:lnTo>
                      <a:pt x="2324" y="2998"/>
                    </a:lnTo>
                    <a:lnTo>
                      <a:pt x="2406" y="2962"/>
                    </a:lnTo>
                    <a:lnTo>
                      <a:pt x="2483" y="2920"/>
                    </a:lnTo>
                    <a:lnTo>
                      <a:pt x="2558" y="2873"/>
                    </a:lnTo>
                    <a:lnTo>
                      <a:pt x="2628" y="2820"/>
                    </a:lnTo>
                    <a:lnTo>
                      <a:pt x="2695" y="2762"/>
                    </a:lnTo>
                    <a:lnTo>
                      <a:pt x="2758" y="2700"/>
                    </a:lnTo>
                    <a:lnTo>
                      <a:pt x="2815" y="2634"/>
                    </a:lnTo>
                    <a:lnTo>
                      <a:pt x="2867" y="2563"/>
                    </a:lnTo>
                    <a:lnTo>
                      <a:pt x="2915" y="2489"/>
                    </a:lnTo>
                    <a:lnTo>
                      <a:pt x="2958" y="2410"/>
                    </a:lnTo>
                    <a:lnTo>
                      <a:pt x="2993" y="2329"/>
                    </a:lnTo>
                    <a:lnTo>
                      <a:pt x="3024" y="2244"/>
                    </a:lnTo>
                    <a:lnTo>
                      <a:pt x="3048" y="2157"/>
                    </a:lnTo>
                    <a:lnTo>
                      <a:pt x="3066" y="2067"/>
                    </a:lnTo>
                    <a:lnTo>
                      <a:pt x="3076" y="1974"/>
                    </a:lnTo>
                    <a:lnTo>
                      <a:pt x="3080" y="1880"/>
                    </a:lnTo>
                    <a:lnTo>
                      <a:pt x="3080" y="1860"/>
                    </a:lnTo>
                    <a:lnTo>
                      <a:pt x="3080" y="1839"/>
                    </a:lnTo>
                    <a:lnTo>
                      <a:pt x="3055" y="1839"/>
                    </a:lnTo>
                    <a:lnTo>
                      <a:pt x="3032" y="1844"/>
                    </a:lnTo>
                    <a:lnTo>
                      <a:pt x="3011" y="1852"/>
                    </a:lnTo>
                    <a:lnTo>
                      <a:pt x="2993" y="1864"/>
                    </a:lnTo>
                    <a:lnTo>
                      <a:pt x="2976" y="1878"/>
                    </a:lnTo>
                    <a:lnTo>
                      <a:pt x="2960" y="1895"/>
                    </a:lnTo>
                    <a:lnTo>
                      <a:pt x="2946" y="1912"/>
                    </a:lnTo>
                    <a:lnTo>
                      <a:pt x="2932" y="1931"/>
                    </a:lnTo>
                    <a:lnTo>
                      <a:pt x="2920" y="1952"/>
                    </a:lnTo>
                    <a:lnTo>
                      <a:pt x="2908" y="1977"/>
                    </a:lnTo>
                    <a:lnTo>
                      <a:pt x="2898" y="2002"/>
                    </a:lnTo>
                    <a:lnTo>
                      <a:pt x="2887" y="2026"/>
                    </a:lnTo>
                    <a:lnTo>
                      <a:pt x="2871" y="2047"/>
                    </a:lnTo>
                    <a:lnTo>
                      <a:pt x="2867" y="2054"/>
                    </a:lnTo>
                    <a:lnTo>
                      <a:pt x="2867" y="2063"/>
                    </a:lnTo>
                    <a:lnTo>
                      <a:pt x="2868" y="2072"/>
                    </a:lnTo>
                    <a:lnTo>
                      <a:pt x="2870" y="2082"/>
                    </a:lnTo>
                    <a:lnTo>
                      <a:pt x="2870" y="2103"/>
                    </a:lnTo>
                    <a:lnTo>
                      <a:pt x="2865" y="2122"/>
                    </a:lnTo>
                    <a:lnTo>
                      <a:pt x="2858" y="2140"/>
                    </a:lnTo>
                    <a:lnTo>
                      <a:pt x="2848" y="2157"/>
                    </a:lnTo>
                    <a:lnTo>
                      <a:pt x="2836" y="2175"/>
                    </a:lnTo>
                    <a:lnTo>
                      <a:pt x="2815" y="2214"/>
                    </a:lnTo>
                    <a:lnTo>
                      <a:pt x="2794" y="2255"/>
                    </a:lnTo>
                    <a:lnTo>
                      <a:pt x="2772" y="2297"/>
                    </a:lnTo>
                    <a:lnTo>
                      <a:pt x="2768" y="2309"/>
                    </a:lnTo>
                    <a:lnTo>
                      <a:pt x="2766" y="2323"/>
                    </a:lnTo>
                    <a:lnTo>
                      <a:pt x="2766" y="2339"/>
                    </a:lnTo>
                    <a:lnTo>
                      <a:pt x="2767" y="2355"/>
                    </a:lnTo>
                    <a:lnTo>
                      <a:pt x="2769" y="2372"/>
                    </a:lnTo>
                    <a:lnTo>
                      <a:pt x="2769" y="2388"/>
                    </a:lnTo>
                    <a:lnTo>
                      <a:pt x="2770" y="2396"/>
                    </a:lnTo>
                    <a:lnTo>
                      <a:pt x="2770" y="2405"/>
                    </a:lnTo>
                    <a:lnTo>
                      <a:pt x="2771" y="2414"/>
                    </a:lnTo>
                    <a:lnTo>
                      <a:pt x="2770" y="2421"/>
                    </a:lnTo>
                    <a:lnTo>
                      <a:pt x="2768" y="2426"/>
                    </a:lnTo>
                    <a:lnTo>
                      <a:pt x="2753" y="2442"/>
                    </a:lnTo>
                    <a:lnTo>
                      <a:pt x="2742" y="2460"/>
                    </a:lnTo>
                    <a:lnTo>
                      <a:pt x="2732" y="2478"/>
                    </a:lnTo>
                    <a:lnTo>
                      <a:pt x="2726" y="2499"/>
                    </a:lnTo>
                    <a:lnTo>
                      <a:pt x="2718" y="2518"/>
                    </a:lnTo>
                    <a:lnTo>
                      <a:pt x="2710" y="2538"/>
                    </a:lnTo>
                    <a:lnTo>
                      <a:pt x="2698" y="2556"/>
                    </a:lnTo>
                    <a:lnTo>
                      <a:pt x="2688" y="2573"/>
                    </a:lnTo>
                    <a:lnTo>
                      <a:pt x="2680" y="2590"/>
                    </a:lnTo>
                    <a:lnTo>
                      <a:pt x="2672" y="2609"/>
                    </a:lnTo>
                    <a:lnTo>
                      <a:pt x="2671" y="2612"/>
                    </a:lnTo>
                    <a:lnTo>
                      <a:pt x="2671" y="2616"/>
                    </a:lnTo>
                    <a:lnTo>
                      <a:pt x="2670" y="2619"/>
                    </a:lnTo>
                    <a:lnTo>
                      <a:pt x="2670" y="2623"/>
                    </a:lnTo>
                    <a:lnTo>
                      <a:pt x="2668" y="2625"/>
                    </a:lnTo>
                    <a:lnTo>
                      <a:pt x="2667" y="2627"/>
                    </a:lnTo>
                    <a:lnTo>
                      <a:pt x="2578" y="2682"/>
                    </a:lnTo>
                    <a:lnTo>
                      <a:pt x="2572" y="2685"/>
                    </a:lnTo>
                    <a:lnTo>
                      <a:pt x="2567" y="2690"/>
                    </a:lnTo>
                    <a:lnTo>
                      <a:pt x="2561" y="2695"/>
                    </a:lnTo>
                    <a:lnTo>
                      <a:pt x="2552" y="2699"/>
                    </a:lnTo>
                    <a:lnTo>
                      <a:pt x="2542" y="2699"/>
                    </a:lnTo>
                    <a:lnTo>
                      <a:pt x="2534" y="2696"/>
                    </a:lnTo>
                    <a:lnTo>
                      <a:pt x="2526" y="2690"/>
                    </a:lnTo>
                    <a:lnTo>
                      <a:pt x="2521" y="2681"/>
                    </a:lnTo>
                    <a:lnTo>
                      <a:pt x="2513" y="2661"/>
                    </a:lnTo>
                    <a:lnTo>
                      <a:pt x="2504" y="2643"/>
                    </a:lnTo>
                    <a:lnTo>
                      <a:pt x="2492" y="2626"/>
                    </a:lnTo>
                    <a:lnTo>
                      <a:pt x="2481" y="2608"/>
                    </a:lnTo>
                    <a:lnTo>
                      <a:pt x="2475" y="2593"/>
                    </a:lnTo>
                    <a:lnTo>
                      <a:pt x="2472" y="2576"/>
                    </a:lnTo>
                    <a:lnTo>
                      <a:pt x="2473" y="2556"/>
                    </a:lnTo>
                    <a:lnTo>
                      <a:pt x="2475" y="2536"/>
                    </a:lnTo>
                    <a:lnTo>
                      <a:pt x="2480" y="2516"/>
                    </a:lnTo>
                    <a:lnTo>
                      <a:pt x="2486" y="2499"/>
                    </a:lnTo>
                    <a:lnTo>
                      <a:pt x="2491" y="2481"/>
                    </a:lnTo>
                    <a:lnTo>
                      <a:pt x="2495" y="2459"/>
                    </a:lnTo>
                    <a:lnTo>
                      <a:pt x="2496" y="2437"/>
                    </a:lnTo>
                    <a:lnTo>
                      <a:pt x="2495" y="2416"/>
                    </a:lnTo>
                    <a:lnTo>
                      <a:pt x="2490" y="2394"/>
                    </a:lnTo>
                    <a:lnTo>
                      <a:pt x="2483" y="2375"/>
                    </a:lnTo>
                    <a:lnTo>
                      <a:pt x="2473" y="2359"/>
                    </a:lnTo>
                    <a:lnTo>
                      <a:pt x="2462" y="2342"/>
                    </a:lnTo>
                    <a:lnTo>
                      <a:pt x="2454" y="2323"/>
                    </a:lnTo>
                    <a:lnTo>
                      <a:pt x="2449" y="2302"/>
                    </a:lnTo>
                    <a:lnTo>
                      <a:pt x="2447" y="2263"/>
                    </a:lnTo>
                    <a:lnTo>
                      <a:pt x="2449" y="2225"/>
                    </a:lnTo>
                    <a:lnTo>
                      <a:pt x="2449" y="2204"/>
                    </a:lnTo>
                    <a:lnTo>
                      <a:pt x="2444" y="2187"/>
                    </a:lnTo>
                    <a:lnTo>
                      <a:pt x="2436" y="2172"/>
                    </a:lnTo>
                    <a:lnTo>
                      <a:pt x="2425" y="2159"/>
                    </a:lnTo>
                    <a:lnTo>
                      <a:pt x="2411" y="2149"/>
                    </a:lnTo>
                    <a:lnTo>
                      <a:pt x="2398" y="2142"/>
                    </a:lnTo>
                    <a:lnTo>
                      <a:pt x="2382" y="2138"/>
                    </a:lnTo>
                    <a:lnTo>
                      <a:pt x="2366" y="2135"/>
                    </a:lnTo>
                    <a:lnTo>
                      <a:pt x="2350" y="2136"/>
                    </a:lnTo>
                    <a:lnTo>
                      <a:pt x="2332" y="2140"/>
                    </a:lnTo>
                    <a:lnTo>
                      <a:pt x="2316" y="2149"/>
                    </a:lnTo>
                    <a:lnTo>
                      <a:pt x="2302" y="2163"/>
                    </a:lnTo>
                    <a:lnTo>
                      <a:pt x="2286" y="2176"/>
                    </a:lnTo>
                    <a:lnTo>
                      <a:pt x="2267" y="2186"/>
                    </a:lnTo>
                    <a:lnTo>
                      <a:pt x="2247" y="2191"/>
                    </a:lnTo>
                    <a:lnTo>
                      <a:pt x="2225" y="2193"/>
                    </a:lnTo>
                    <a:lnTo>
                      <a:pt x="2204" y="2190"/>
                    </a:lnTo>
                    <a:lnTo>
                      <a:pt x="2184" y="2183"/>
                    </a:lnTo>
                    <a:lnTo>
                      <a:pt x="2164" y="2174"/>
                    </a:lnTo>
                    <a:lnTo>
                      <a:pt x="2148" y="2160"/>
                    </a:lnTo>
                    <a:lnTo>
                      <a:pt x="2135" y="2144"/>
                    </a:lnTo>
                    <a:lnTo>
                      <a:pt x="2132" y="2134"/>
                    </a:lnTo>
                    <a:lnTo>
                      <a:pt x="2130" y="2124"/>
                    </a:lnTo>
                    <a:lnTo>
                      <a:pt x="2129" y="2115"/>
                    </a:lnTo>
                    <a:lnTo>
                      <a:pt x="2124" y="2102"/>
                    </a:lnTo>
                    <a:lnTo>
                      <a:pt x="2121" y="2091"/>
                    </a:lnTo>
                    <a:lnTo>
                      <a:pt x="2116" y="2079"/>
                    </a:lnTo>
                    <a:lnTo>
                      <a:pt x="2110" y="2071"/>
                    </a:lnTo>
                    <a:lnTo>
                      <a:pt x="2094" y="2055"/>
                    </a:lnTo>
                    <a:lnTo>
                      <a:pt x="2084" y="2037"/>
                    </a:lnTo>
                    <a:lnTo>
                      <a:pt x="2079" y="2018"/>
                    </a:lnTo>
                    <a:lnTo>
                      <a:pt x="2079" y="1996"/>
                    </a:lnTo>
                    <a:lnTo>
                      <a:pt x="2081" y="1965"/>
                    </a:lnTo>
                    <a:lnTo>
                      <a:pt x="2079" y="1934"/>
                    </a:lnTo>
                    <a:lnTo>
                      <a:pt x="2079" y="1913"/>
                    </a:lnTo>
                    <a:lnTo>
                      <a:pt x="2083" y="1894"/>
                    </a:lnTo>
                    <a:lnTo>
                      <a:pt x="2092" y="1877"/>
                    </a:lnTo>
                    <a:lnTo>
                      <a:pt x="2107" y="1862"/>
                    </a:lnTo>
                    <a:lnTo>
                      <a:pt x="2114" y="1856"/>
                    </a:lnTo>
                    <a:lnTo>
                      <a:pt x="2121" y="1849"/>
                    </a:lnTo>
                    <a:lnTo>
                      <a:pt x="2126" y="1843"/>
                    </a:lnTo>
                    <a:lnTo>
                      <a:pt x="2127" y="1836"/>
                    </a:lnTo>
                    <a:lnTo>
                      <a:pt x="2128" y="1813"/>
                    </a:lnTo>
                    <a:lnTo>
                      <a:pt x="2134" y="1793"/>
                    </a:lnTo>
                    <a:lnTo>
                      <a:pt x="2143" y="1777"/>
                    </a:lnTo>
                    <a:lnTo>
                      <a:pt x="2154" y="1762"/>
                    </a:lnTo>
                    <a:lnTo>
                      <a:pt x="2168" y="1750"/>
                    </a:lnTo>
                    <a:lnTo>
                      <a:pt x="2182" y="1737"/>
                    </a:lnTo>
                    <a:lnTo>
                      <a:pt x="2198" y="1725"/>
                    </a:lnTo>
                    <a:lnTo>
                      <a:pt x="2211" y="1713"/>
                    </a:lnTo>
                    <a:lnTo>
                      <a:pt x="2225" y="1700"/>
                    </a:lnTo>
                    <a:lnTo>
                      <a:pt x="2234" y="1695"/>
                    </a:lnTo>
                    <a:lnTo>
                      <a:pt x="2246" y="1692"/>
                    </a:lnTo>
                    <a:lnTo>
                      <a:pt x="2260" y="1692"/>
                    </a:lnTo>
                    <a:lnTo>
                      <a:pt x="2274" y="1693"/>
                    </a:lnTo>
                    <a:lnTo>
                      <a:pt x="2289" y="1693"/>
                    </a:lnTo>
                    <a:lnTo>
                      <a:pt x="2307" y="1692"/>
                    </a:lnTo>
                    <a:lnTo>
                      <a:pt x="2324" y="1688"/>
                    </a:lnTo>
                    <a:lnTo>
                      <a:pt x="2339" y="1679"/>
                    </a:lnTo>
                    <a:lnTo>
                      <a:pt x="2354" y="1666"/>
                    </a:lnTo>
                    <a:lnTo>
                      <a:pt x="2372" y="1650"/>
                    </a:lnTo>
                    <a:lnTo>
                      <a:pt x="2392" y="1642"/>
                    </a:lnTo>
                    <a:lnTo>
                      <a:pt x="2410" y="1642"/>
                    </a:lnTo>
                    <a:lnTo>
                      <a:pt x="2430" y="1652"/>
                    </a:lnTo>
                    <a:lnTo>
                      <a:pt x="2449" y="1668"/>
                    </a:lnTo>
                    <a:lnTo>
                      <a:pt x="2483" y="1704"/>
                    </a:lnTo>
                    <a:lnTo>
                      <a:pt x="2518" y="1742"/>
                    </a:lnTo>
                    <a:lnTo>
                      <a:pt x="2520" y="1737"/>
                    </a:lnTo>
                    <a:lnTo>
                      <a:pt x="2522" y="1734"/>
                    </a:lnTo>
                    <a:lnTo>
                      <a:pt x="2526" y="1729"/>
                    </a:lnTo>
                    <a:lnTo>
                      <a:pt x="2558" y="1722"/>
                    </a:lnTo>
                    <a:lnTo>
                      <a:pt x="2591" y="1717"/>
                    </a:lnTo>
                    <a:lnTo>
                      <a:pt x="2620" y="1717"/>
                    </a:lnTo>
                    <a:lnTo>
                      <a:pt x="2650" y="1717"/>
                    </a:lnTo>
                    <a:lnTo>
                      <a:pt x="2680" y="1716"/>
                    </a:lnTo>
                    <a:lnTo>
                      <a:pt x="2689" y="1713"/>
                    </a:lnTo>
                    <a:lnTo>
                      <a:pt x="2700" y="1709"/>
                    </a:lnTo>
                    <a:lnTo>
                      <a:pt x="2713" y="1702"/>
                    </a:lnTo>
                    <a:lnTo>
                      <a:pt x="2730" y="1694"/>
                    </a:lnTo>
                    <a:lnTo>
                      <a:pt x="2703" y="1669"/>
                    </a:lnTo>
                    <a:lnTo>
                      <a:pt x="2678" y="1647"/>
                    </a:lnTo>
                    <a:lnTo>
                      <a:pt x="2655" y="1625"/>
                    </a:lnTo>
                    <a:lnTo>
                      <a:pt x="2633" y="1606"/>
                    </a:lnTo>
                    <a:lnTo>
                      <a:pt x="2631" y="1602"/>
                    </a:lnTo>
                    <a:lnTo>
                      <a:pt x="2628" y="1600"/>
                    </a:lnTo>
                    <a:lnTo>
                      <a:pt x="2625" y="1599"/>
                    </a:lnTo>
                    <a:lnTo>
                      <a:pt x="2623" y="1597"/>
                    </a:lnTo>
                    <a:lnTo>
                      <a:pt x="2620" y="1597"/>
                    </a:lnTo>
                    <a:lnTo>
                      <a:pt x="2600" y="1598"/>
                    </a:lnTo>
                    <a:lnTo>
                      <a:pt x="2583" y="1593"/>
                    </a:lnTo>
                    <a:lnTo>
                      <a:pt x="2567" y="1585"/>
                    </a:lnTo>
                    <a:lnTo>
                      <a:pt x="2553" y="1576"/>
                    </a:lnTo>
                    <a:lnTo>
                      <a:pt x="2540" y="1564"/>
                    </a:lnTo>
                    <a:lnTo>
                      <a:pt x="2529" y="1551"/>
                    </a:lnTo>
                    <a:lnTo>
                      <a:pt x="2518" y="1537"/>
                    </a:lnTo>
                    <a:lnTo>
                      <a:pt x="2505" y="1525"/>
                    </a:lnTo>
                    <a:lnTo>
                      <a:pt x="2486" y="1510"/>
                    </a:lnTo>
                    <a:lnTo>
                      <a:pt x="2464" y="1499"/>
                    </a:lnTo>
                    <a:lnTo>
                      <a:pt x="2441" y="1494"/>
                    </a:lnTo>
                    <a:lnTo>
                      <a:pt x="2418" y="1493"/>
                    </a:lnTo>
                    <a:lnTo>
                      <a:pt x="2395" y="1496"/>
                    </a:lnTo>
                    <a:lnTo>
                      <a:pt x="2374" y="1505"/>
                    </a:lnTo>
                    <a:lnTo>
                      <a:pt x="2354" y="1518"/>
                    </a:lnTo>
                    <a:lnTo>
                      <a:pt x="2337" y="1536"/>
                    </a:lnTo>
                    <a:lnTo>
                      <a:pt x="2331" y="1546"/>
                    </a:lnTo>
                    <a:lnTo>
                      <a:pt x="2329" y="1559"/>
                    </a:lnTo>
                    <a:lnTo>
                      <a:pt x="2327" y="1572"/>
                    </a:lnTo>
                    <a:lnTo>
                      <a:pt x="2323" y="1589"/>
                    </a:lnTo>
                    <a:lnTo>
                      <a:pt x="2315" y="1606"/>
                    </a:lnTo>
                    <a:lnTo>
                      <a:pt x="2304" y="1621"/>
                    </a:lnTo>
                    <a:lnTo>
                      <a:pt x="2289" y="1632"/>
                    </a:lnTo>
                    <a:lnTo>
                      <a:pt x="2274" y="1640"/>
                    </a:lnTo>
                    <a:lnTo>
                      <a:pt x="2257" y="1644"/>
                    </a:lnTo>
                    <a:lnTo>
                      <a:pt x="2240" y="1641"/>
                    </a:lnTo>
                    <a:lnTo>
                      <a:pt x="2223" y="1633"/>
                    </a:lnTo>
                    <a:lnTo>
                      <a:pt x="2206" y="1622"/>
                    </a:lnTo>
                    <a:lnTo>
                      <a:pt x="2192" y="1607"/>
                    </a:lnTo>
                    <a:lnTo>
                      <a:pt x="2180" y="1591"/>
                    </a:lnTo>
                    <a:lnTo>
                      <a:pt x="2176" y="1578"/>
                    </a:lnTo>
                    <a:lnTo>
                      <a:pt x="2175" y="1564"/>
                    </a:lnTo>
                    <a:lnTo>
                      <a:pt x="2178" y="1550"/>
                    </a:lnTo>
                    <a:lnTo>
                      <a:pt x="2185" y="1537"/>
                    </a:lnTo>
                    <a:lnTo>
                      <a:pt x="2196" y="1525"/>
                    </a:lnTo>
                    <a:lnTo>
                      <a:pt x="2211" y="1512"/>
                    </a:lnTo>
                    <a:lnTo>
                      <a:pt x="2225" y="1497"/>
                    </a:lnTo>
                    <a:lnTo>
                      <a:pt x="2239" y="1485"/>
                    </a:lnTo>
                    <a:lnTo>
                      <a:pt x="2255" y="1470"/>
                    </a:lnTo>
                    <a:lnTo>
                      <a:pt x="2265" y="1454"/>
                    </a:lnTo>
                    <a:lnTo>
                      <a:pt x="2273" y="1435"/>
                    </a:lnTo>
                    <a:lnTo>
                      <a:pt x="2276" y="1416"/>
                    </a:lnTo>
                    <a:lnTo>
                      <a:pt x="2279" y="1394"/>
                    </a:lnTo>
                    <a:lnTo>
                      <a:pt x="2278" y="1374"/>
                    </a:lnTo>
                    <a:lnTo>
                      <a:pt x="2273" y="1355"/>
                    </a:lnTo>
                    <a:lnTo>
                      <a:pt x="2264" y="1338"/>
                    </a:lnTo>
                    <a:lnTo>
                      <a:pt x="2252" y="1323"/>
                    </a:lnTo>
                    <a:lnTo>
                      <a:pt x="2249" y="1315"/>
                    </a:lnTo>
                    <a:lnTo>
                      <a:pt x="2250" y="1307"/>
                    </a:lnTo>
                    <a:lnTo>
                      <a:pt x="2256" y="1302"/>
                    </a:lnTo>
                    <a:lnTo>
                      <a:pt x="2264" y="1299"/>
                    </a:lnTo>
                    <a:lnTo>
                      <a:pt x="2281" y="1300"/>
                    </a:lnTo>
                    <a:lnTo>
                      <a:pt x="2298" y="1299"/>
                    </a:lnTo>
                    <a:lnTo>
                      <a:pt x="2313" y="1297"/>
                    </a:lnTo>
                    <a:lnTo>
                      <a:pt x="2330" y="1289"/>
                    </a:lnTo>
                    <a:lnTo>
                      <a:pt x="2346" y="1276"/>
                    </a:lnTo>
                    <a:lnTo>
                      <a:pt x="2364" y="1262"/>
                    </a:lnTo>
                    <a:lnTo>
                      <a:pt x="2386" y="1246"/>
                    </a:lnTo>
                    <a:lnTo>
                      <a:pt x="2368" y="1233"/>
                    </a:lnTo>
                    <a:lnTo>
                      <a:pt x="2353" y="1224"/>
                    </a:lnTo>
                    <a:lnTo>
                      <a:pt x="2340" y="1214"/>
                    </a:lnTo>
                    <a:lnTo>
                      <a:pt x="2335" y="1207"/>
                    </a:lnTo>
                    <a:lnTo>
                      <a:pt x="2329" y="1199"/>
                    </a:lnTo>
                    <a:lnTo>
                      <a:pt x="2326" y="1191"/>
                    </a:lnTo>
                    <a:lnTo>
                      <a:pt x="2326" y="1184"/>
                    </a:lnTo>
                    <a:lnTo>
                      <a:pt x="2331" y="1161"/>
                    </a:lnTo>
                    <a:lnTo>
                      <a:pt x="2337" y="1138"/>
                    </a:lnTo>
                    <a:lnTo>
                      <a:pt x="2343" y="1115"/>
                    </a:lnTo>
                    <a:lnTo>
                      <a:pt x="2350" y="1093"/>
                    </a:lnTo>
                    <a:lnTo>
                      <a:pt x="2360" y="1072"/>
                    </a:lnTo>
                    <a:lnTo>
                      <a:pt x="2372" y="1053"/>
                    </a:lnTo>
                    <a:lnTo>
                      <a:pt x="2391" y="1035"/>
                    </a:lnTo>
                    <a:lnTo>
                      <a:pt x="2399" y="1031"/>
                    </a:lnTo>
                    <a:lnTo>
                      <a:pt x="2407" y="1027"/>
                    </a:lnTo>
                    <a:lnTo>
                      <a:pt x="2415" y="1027"/>
                    </a:lnTo>
                    <a:lnTo>
                      <a:pt x="2442" y="1033"/>
                    </a:lnTo>
                    <a:lnTo>
                      <a:pt x="2470" y="1040"/>
                    </a:lnTo>
                    <a:lnTo>
                      <a:pt x="2496" y="1048"/>
                    </a:lnTo>
                    <a:lnTo>
                      <a:pt x="2522" y="1059"/>
                    </a:lnTo>
                    <a:lnTo>
                      <a:pt x="2546" y="1074"/>
                    </a:lnTo>
                    <a:lnTo>
                      <a:pt x="2564" y="1091"/>
                    </a:lnTo>
                    <a:lnTo>
                      <a:pt x="2582" y="1108"/>
                    </a:lnTo>
                    <a:lnTo>
                      <a:pt x="2599" y="1127"/>
                    </a:lnTo>
                    <a:lnTo>
                      <a:pt x="2601" y="1130"/>
                    </a:lnTo>
                    <a:lnTo>
                      <a:pt x="2604" y="1133"/>
                    </a:lnTo>
                    <a:lnTo>
                      <a:pt x="2607" y="1137"/>
                    </a:lnTo>
                    <a:lnTo>
                      <a:pt x="2610" y="1139"/>
                    </a:lnTo>
                    <a:lnTo>
                      <a:pt x="2612" y="1139"/>
                    </a:lnTo>
                    <a:lnTo>
                      <a:pt x="2633" y="1141"/>
                    </a:lnTo>
                    <a:lnTo>
                      <a:pt x="2652" y="1148"/>
                    </a:lnTo>
                    <a:lnTo>
                      <a:pt x="2671" y="1156"/>
                    </a:lnTo>
                    <a:lnTo>
                      <a:pt x="2688" y="1168"/>
                    </a:lnTo>
                    <a:lnTo>
                      <a:pt x="2706" y="1178"/>
                    </a:lnTo>
                    <a:lnTo>
                      <a:pt x="2723" y="1188"/>
                    </a:lnTo>
                    <a:lnTo>
                      <a:pt x="2743" y="1196"/>
                    </a:lnTo>
                    <a:lnTo>
                      <a:pt x="2763" y="1201"/>
                    </a:lnTo>
                    <a:lnTo>
                      <a:pt x="2786" y="1201"/>
                    </a:lnTo>
                    <a:lnTo>
                      <a:pt x="2816" y="1199"/>
                    </a:lnTo>
                    <a:lnTo>
                      <a:pt x="2839" y="1198"/>
                    </a:lnTo>
                    <a:lnTo>
                      <a:pt x="2858" y="1199"/>
                    </a:lnTo>
                    <a:lnTo>
                      <a:pt x="2873" y="1203"/>
                    </a:lnTo>
                    <a:lnTo>
                      <a:pt x="2825" y="1137"/>
                    </a:lnTo>
                    <a:lnTo>
                      <a:pt x="2771" y="1074"/>
                    </a:lnTo>
                    <a:lnTo>
                      <a:pt x="2715" y="1015"/>
                    </a:lnTo>
                    <a:lnTo>
                      <a:pt x="2654" y="960"/>
                    </a:lnTo>
                    <a:lnTo>
                      <a:pt x="2590" y="909"/>
                    </a:lnTo>
                    <a:lnTo>
                      <a:pt x="2521" y="862"/>
                    </a:lnTo>
                    <a:lnTo>
                      <a:pt x="2450" y="820"/>
                    </a:lnTo>
                    <a:lnTo>
                      <a:pt x="2376" y="784"/>
                    </a:lnTo>
                    <a:lnTo>
                      <a:pt x="2298" y="752"/>
                    </a:lnTo>
                    <a:lnTo>
                      <a:pt x="2219" y="725"/>
                    </a:lnTo>
                    <a:lnTo>
                      <a:pt x="2137" y="705"/>
                    </a:lnTo>
                    <a:lnTo>
                      <a:pt x="2052" y="689"/>
                    </a:lnTo>
                    <a:lnTo>
                      <a:pt x="1967" y="679"/>
                    </a:lnTo>
                    <a:lnTo>
                      <a:pt x="1879" y="676"/>
                    </a:lnTo>
                    <a:close/>
                    <a:moveTo>
                      <a:pt x="1754" y="0"/>
                    </a:moveTo>
                    <a:lnTo>
                      <a:pt x="1999" y="0"/>
                    </a:lnTo>
                    <a:lnTo>
                      <a:pt x="2031" y="4"/>
                    </a:lnTo>
                    <a:lnTo>
                      <a:pt x="2060" y="13"/>
                    </a:lnTo>
                    <a:lnTo>
                      <a:pt x="2088" y="28"/>
                    </a:lnTo>
                    <a:lnTo>
                      <a:pt x="2111" y="47"/>
                    </a:lnTo>
                    <a:lnTo>
                      <a:pt x="2130" y="70"/>
                    </a:lnTo>
                    <a:lnTo>
                      <a:pt x="2145" y="97"/>
                    </a:lnTo>
                    <a:lnTo>
                      <a:pt x="2154" y="127"/>
                    </a:lnTo>
                    <a:lnTo>
                      <a:pt x="2158" y="159"/>
                    </a:lnTo>
                    <a:lnTo>
                      <a:pt x="2158" y="390"/>
                    </a:lnTo>
                    <a:lnTo>
                      <a:pt x="2246" y="411"/>
                    </a:lnTo>
                    <a:lnTo>
                      <a:pt x="2332" y="435"/>
                    </a:lnTo>
                    <a:lnTo>
                      <a:pt x="2416" y="464"/>
                    </a:lnTo>
                    <a:lnTo>
                      <a:pt x="2498" y="499"/>
                    </a:lnTo>
                    <a:lnTo>
                      <a:pt x="2577" y="538"/>
                    </a:lnTo>
                    <a:lnTo>
                      <a:pt x="2654" y="581"/>
                    </a:lnTo>
                    <a:lnTo>
                      <a:pt x="2728" y="628"/>
                    </a:lnTo>
                    <a:lnTo>
                      <a:pt x="2892" y="463"/>
                    </a:lnTo>
                    <a:lnTo>
                      <a:pt x="2914" y="445"/>
                    </a:lnTo>
                    <a:lnTo>
                      <a:pt x="2939" y="431"/>
                    </a:lnTo>
                    <a:lnTo>
                      <a:pt x="2964" y="422"/>
                    </a:lnTo>
                    <a:lnTo>
                      <a:pt x="2991" y="418"/>
                    </a:lnTo>
                    <a:lnTo>
                      <a:pt x="3018" y="418"/>
                    </a:lnTo>
                    <a:lnTo>
                      <a:pt x="3044" y="422"/>
                    </a:lnTo>
                    <a:lnTo>
                      <a:pt x="3071" y="431"/>
                    </a:lnTo>
                    <a:lnTo>
                      <a:pt x="3095" y="445"/>
                    </a:lnTo>
                    <a:lnTo>
                      <a:pt x="3116" y="463"/>
                    </a:lnTo>
                    <a:lnTo>
                      <a:pt x="3290" y="637"/>
                    </a:lnTo>
                    <a:lnTo>
                      <a:pt x="3308" y="659"/>
                    </a:lnTo>
                    <a:lnTo>
                      <a:pt x="3322" y="683"/>
                    </a:lnTo>
                    <a:lnTo>
                      <a:pt x="3331" y="709"/>
                    </a:lnTo>
                    <a:lnTo>
                      <a:pt x="3336" y="736"/>
                    </a:lnTo>
                    <a:lnTo>
                      <a:pt x="3336" y="763"/>
                    </a:lnTo>
                    <a:lnTo>
                      <a:pt x="3331" y="789"/>
                    </a:lnTo>
                    <a:lnTo>
                      <a:pt x="3322" y="814"/>
                    </a:lnTo>
                    <a:lnTo>
                      <a:pt x="3308" y="840"/>
                    </a:lnTo>
                    <a:lnTo>
                      <a:pt x="3290" y="861"/>
                    </a:lnTo>
                    <a:lnTo>
                      <a:pt x="3123" y="1027"/>
                    </a:lnTo>
                    <a:lnTo>
                      <a:pt x="3171" y="1100"/>
                    </a:lnTo>
                    <a:lnTo>
                      <a:pt x="3214" y="1177"/>
                    </a:lnTo>
                    <a:lnTo>
                      <a:pt x="3252" y="1257"/>
                    </a:lnTo>
                    <a:lnTo>
                      <a:pt x="3286" y="1338"/>
                    </a:lnTo>
                    <a:lnTo>
                      <a:pt x="3315" y="1423"/>
                    </a:lnTo>
                    <a:lnTo>
                      <a:pt x="3339" y="1509"/>
                    </a:lnTo>
                    <a:lnTo>
                      <a:pt x="3358" y="1597"/>
                    </a:lnTo>
                    <a:lnTo>
                      <a:pt x="3594" y="1597"/>
                    </a:lnTo>
                    <a:lnTo>
                      <a:pt x="3626" y="1600"/>
                    </a:lnTo>
                    <a:lnTo>
                      <a:pt x="3656" y="1609"/>
                    </a:lnTo>
                    <a:lnTo>
                      <a:pt x="3683" y="1624"/>
                    </a:lnTo>
                    <a:lnTo>
                      <a:pt x="3706" y="1644"/>
                    </a:lnTo>
                    <a:lnTo>
                      <a:pt x="3726" y="1666"/>
                    </a:lnTo>
                    <a:lnTo>
                      <a:pt x="3739" y="1694"/>
                    </a:lnTo>
                    <a:lnTo>
                      <a:pt x="3748" y="1724"/>
                    </a:lnTo>
                    <a:lnTo>
                      <a:pt x="3751" y="1756"/>
                    </a:lnTo>
                    <a:lnTo>
                      <a:pt x="3751" y="2002"/>
                    </a:lnTo>
                    <a:lnTo>
                      <a:pt x="3747" y="2032"/>
                    </a:lnTo>
                    <a:lnTo>
                      <a:pt x="3738" y="2062"/>
                    </a:lnTo>
                    <a:lnTo>
                      <a:pt x="3723" y="2090"/>
                    </a:lnTo>
                    <a:lnTo>
                      <a:pt x="3704" y="2112"/>
                    </a:lnTo>
                    <a:lnTo>
                      <a:pt x="3681" y="2132"/>
                    </a:lnTo>
                    <a:lnTo>
                      <a:pt x="3654" y="2147"/>
                    </a:lnTo>
                    <a:lnTo>
                      <a:pt x="3624" y="2156"/>
                    </a:lnTo>
                    <a:lnTo>
                      <a:pt x="3592" y="2159"/>
                    </a:lnTo>
                    <a:lnTo>
                      <a:pt x="3354" y="2159"/>
                    </a:lnTo>
                    <a:lnTo>
                      <a:pt x="3335" y="2247"/>
                    </a:lnTo>
                    <a:lnTo>
                      <a:pt x="3311" y="2332"/>
                    </a:lnTo>
                    <a:lnTo>
                      <a:pt x="3281" y="2416"/>
                    </a:lnTo>
                    <a:lnTo>
                      <a:pt x="3247" y="2497"/>
                    </a:lnTo>
                    <a:lnTo>
                      <a:pt x="3208" y="2576"/>
                    </a:lnTo>
                    <a:lnTo>
                      <a:pt x="3166" y="2651"/>
                    </a:lnTo>
                    <a:lnTo>
                      <a:pt x="3119" y="2724"/>
                    </a:lnTo>
                    <a:lnTo>
                      <a:pt x="3288" y="2895"/>
                    </a:lnTo>
                    <a:lnTo>
                      <a:pt x="3306" y="2916"/>
                    </a:lnTo>
                    <a:lnTo>
                      <a:pt x="3320" y="2940"/>
                    </a:lnTo>
                    <a:lnTo>
                      <a:pt x="3330" y="2967"/>
                    </a:lnTo>
                    <a:lnTo>
                      <a:pt x="3335" y="2993"/>
                    </a:lnTo>
                    <a:lnTo>
                      <a:pt x="3335" y="3020"/>
                    </a:lnTo>
                    <a:lnTo>
                      <a:pt x="3330" y="3047"/>
                    </a:lnTo>
                    <a:lnTo>
                      <a:pt x="3320" y="3073"/>
                    </a:lnTo>
                    <a:lnTo>
                      <a:pt x="3306" y="3097"/>
                    </a:lnTo>
                    <a:lnTo>
                      <a:pt x="3288" y="3119"/>
                    </a:lnTo>
                    <a:lnTo>
                      <a:pt x="3115" y="3292"/>
                    </a:lnTo>
                    <a:lnTo>
                      <a:pt x="3094" y="3310"/>
                    </a:lnTo>
                    <a:lnTo>
                      <a:pt x="3070" y="3325"/>
                    </a:lnTo>
                    <a:lnTo>
                      <a:pt x="3043" y="3334"/>
                    </a:lnTo>
                    <a:lnTo>
                      <a:pt x="3017" y="3338"/>
                    </a:lnTo>
                    <a:lnTo>
                      <a:pt x="2990" y="3338"/>
                    </a:lnTo>
                    <a:lnTo>
                      <a:pt x="2963" y="3334"/>
                    </a:lnTo>
                    <a:lnTo>
                      <a:pt x="2937" y="3325"/>
                    </a:lnTo>
                    <a:lnTo>
                      <a:pt x="2913" y="3310"/>
                    </a:lnTo>
                    <a:lnTo>
                      <a:pt x="2891" y="3292"/>
                    </a:lnTo>
                    <a:lnTo>
                      <a:pt x="2721" y="3121"/>
                    </a:lnTo>
                    <a:lnTo>
                      <a:pt x="2648" y="3168"/>
                    </a:lnTo>
                    <a:lnTo>
                      <a:pt x="2571" y="3210"/>
                    </a:lnTo>
                    <a:lnTo>
                      <a:pt x="2494" y="3248"/>
                    </a:lnTo>
                    <a:lnTo>
                      <a:pt x="2412" y="3281"/>
                    </a:lnTo>
                    <a:lnTo>
                      <a:pt x="2329" y="3311"/>
                    </a:lnTo>
                    <a:lnTo>
                      <a:pt x="2243" y="3335"/>
                    </a:lnTo>
                    <a:lnTo>
                      <a:pt x="2156" y="3354"/>
                    </a:lnTo>
                    <a:lnTo>
                      <a:pt x="2156" y="3597"/>
                    </a:lnTo>
                    <a:lnTo>
                      <a:pt x="2153" y="3629"/>
                    </a:lnTo>
                    <a:lnTo>
                      <a:pt x="2144" y="3659"/>
                    </a:lnTo>
                    <a:lnTo>
                      <a:pt x="2130" y="3685"/>
                    </a:lnTo>
                    <a:lnTo>
                      <a:pt x="2111" y="3709"/>
                    </a:lnTo>
                    <a:lnTo>
                      <a:pt x="2087" y="3728"/>
                    </a:lnTo>
                    <a:lnTo>
                      <a:pt x="2060" y="3743"/>
                    </a:lnTo>
                    <a:lnTo>
                      <a:pt x="2031" y="3752"/>
                    </a:lnTo>
                    <a:lnTo>
                      <a:pt x="1999" y="3756"/>
                    </a:lnTo>
                    <a:lnTo>
                      <a:pt x="1753" y="3756"/>
                    </a:lnTo>
                    <a:lnTo>
                      <a:pt x="1721" y="3752"/>
                    </a:lnTo>
                    <a:lnTo>
                      <a:pt x="1692" y="3743"/>
                    </a:lnTo>
                    <a:lnTo>
                      <a:pt x="1665" y="3728"/>
                    </a:lnTo>
                    <a:lnTo>
                      <a:pt x="1642" y="3709"/>
                    </a:lnTo>
                    <a:lnTo>
                      <a:pt x="1623" y="3686"/>
                    </a:lnTo>
                    <a:lnTo>
                      <a:pt x="1608" y="3659"/>
                    </a:lnTo>
                    <a:lnTo>
                      <a:pt x="1599" y="3629"/>
                    </a:lnTo>
                    <a:lnTo>
                      <a:pt x="1595" y="3597"/>
                    </a:lnTo>
                    <a:lnTo>
                      <a:pt x="1595" y="3354"/>
                    </a:lnTo>
                    <a:lnTo>
                      <a:pt x="1508" y="3335"/>
                    </a:lnTo>
                    <a:lnTo>
                      <a:pt x="1423" y="3311"/>
                    </a:lnTo>
                    <a:lnTo>
                      <a:pt x="1339" y="3281"/>
                    </a:lnTo>
                    <a:lnTo>
                      <a:pt x="1258" y="3248"/>
                    </a:lnTo>
                    <a:lnTo>
                      <a:pt x="1180" y="3210"/>
                    </a:lnTo>
                    <a:lnTo>
                      <a:pt x="1104" y="3168"/>
                    </a:lnTo>
                    <a:lnTo>
                      <a:pt x="1031" y="3121"/>
                    </a:lnTo>
                    <a:lnTo>
                      <a:pt x="860" y="3292"/>
                    </a:lnTo>
                    <a:lnTo>
                      <a:pt x="839" y="3310"/>
                    </a:lnTo>
                    <a:lnTo>
                      <a:pt x="815" y="3325"/>
                    </a:lnTo>
                    <a:lnTo>
                      <a:pt x="788" y="3334"/>
                    </a:lnTo>
                    <a:lnTo>
                      <a:pt x="762" y="3338"/>
                    </a:lnTo>
                    <a:lnTo>
                      <a:pt x="735" y="3338"/>
                    </a:lnTo>
                    <a:lnTo>
                      <a:pt x="708" y="3334"/>
                    </a:lnTo>
                    <a:lnTo>
                      <a:pt x="682" y="3325"/>
                    </a:lnTo>
                    <a:lnTo>
                      <a:pt x="658" y="3310"/>
                    </a:lnTo>
                    <a:lnTo>
                      <a:pt x="636" y="3292"/>
                    </a:lnTo>
                    <a:lnTo>
                      <a:pt x="464" y="3119"/>
                    </a:lnTo>
                    <a:lnTo>
                      <a:pt x="446" y="3097"/>
                    </a:lnTo>
                    <a:lnTo>
                      <a:pt x="431" y="3073"/>
                    </a:lnTo>
                    <a:lnTo>
                      <a:pt x="422" y="3047"/>
                    </a:lnTo>
                    <a:lnTo>
                      <a:pt x="417" y="3020"/>
                    </a:lnTo>
                    <a:lnTo>
                      <a:pt x="417" y="2993"/>
                    </a:lnTo>
                    <a:lnTo>
                      <a:pt x="422" y="2967"/>
                    </a:lnTo>
                    <a:lnTo>
                      <a:pt x="431" y="2940"/>
                    </a:lnTo>
                    <a:lnTo>
                      <a:pt x="446" y="2916"/>
                    </a:lnTo>
                    <a:lnTo>
                      <a:pt x="464" y="2895"/>
                    </a:lnTo>
                    <a:lnTo>
                      <a:pt x="633" y="2724"/>
                    </a:lnTo>
                    <a:lnTo>
                      <a:pt x="586" y="2651"/>
                    </a:lnTo>
                    <a:lnTo>
                      <a:pt x="543" y="2574"/>
                    </a:lnTo>
                    <a:lnTo>
                      <a:pt x="504" y="2497"/>
                    </a:lnTo>
                    <a:lnTo>
                      <a:pt x="471" y="2416"/>
                    </a:lnTo>
                    <a:lnTo>
                      <a:pt x="441" y="2332"/>
                    </a:lnTo>
                    <a:lnTo>
                      <a:pt x="416" y="2246"/>
                    </a:lnTo>
                    <a:lnTo>
                      <a:pt x="396" y="2159"/>
                    </a:lnTo>
                    <a:lnTo>
                      <a:pt x="159" y="2159"/>
                    </a:lnTo>
                    <a:lnTo>
                      <a:pt x="127" y="2156"/>
                    </a:lnTo>
                    <a:lnTo>
                      <a:pt x="97" y="2147"/>
                    </a:lnTo>
                    <a:lnTo>
                      <a:pt x="71" y="2132"/>
                    </a:lnTo>
                    <a:lnTo>
                      <a:pt x="47" y="2112"/>
                    </a:lnTo>
                    <a:lnTo>
                      <a:pt x="27" y="2090"/>
                    </a:lnTo>
                    <a:lnTo>
                      <a:pt x="12" y="2062"/>
                    </a:lnTo>
                    <a:lnTo>
                      <a:pt x="3" y="2032"/>
                    </a:lnTo>
                    <a:lnTo>
                      <a:pt x="0" y="2000"/>
                    </a:lnTo>
                    <a:lnTo>
                      <a:pt x="0" y="1756"/>
                    </a:lnTo>
                    <a:lnTo>
                      <a:pt x="3" y="1724"/>
                    </a:lnTo>
                    <a:lnTo>
                      <a:pt x="12" y="1694"/>
                    </a:lnTo>
                    <a:lnTo>
                      <a:pt x="27" y="1666"/>
                    </a:lnTo>
                    <a:lnTo>
                      <a:pt x="47" y="1644"/>
                    </a:lnTo>
                    <a:lnTo>
                      <a:pt x="70" y="1624"/>
                    </a:lnTo>
                    <a:lnTo>
                      <a:pt x="97" y="1609"/>
                    </a:lnTo>
                    <a:lnTo>
                      <a:pt x="127" y="1600"/>
                    </a:lnTo>
                    <a:lnTo>
                      <a:pt x="159" y="1597"/>
                    </a:lnTo>
                    <a:lnTo>
                      <a:pt x="395" y="1597"/>
                    </a:lnTo>
                    <a:lnTo>
                      <a:pt x="415" y="1509"/>
                    </a:lnTo>
                    <a:lnTo>
                      <a:pt x="439" y="1423"/>
                    </a:lnTo>
                    <a:lnTo>
                      <a:pt x="467" y="1338"/>
                    </a:lnTo>
                    <a:lnTo>
                      <a:pt x="502" y="1257"/>
                    </a:lnTo>
                    <a:lnTo>
                      <a:pt x="539" y="1177"/>
                    </a:lnTo>
                    <a:lnTo>
                      <a:pt x="583" y="1100"/>
                    </a:lnTo>
                    <a:lnTo>
                      <a:pt x="630" y="1027"/>
                    </a:lnTo>
                    <a:lnTo>
                      <a:pt x="464" y="861"/>
                    </a:lnTo>
                    <a:lnTo>
                      <a:pt x="446" y="840"/>
                    </a:lnTo>
                    <a:lnTo>
                      <a:pt x="431" y="814"/>
                    </a:lnTo>
                    <a:lnTo>
                      <a:pt x="422" y="789"/>
                    </a:lnTo>
                    <a:lnTo>
                      <a:pt x="417" y="763"/>
                    </a:lnTo>
                    <a:lnTo>
                      <a:pt x="417" y="736"/>
                    </a:lnTo>
                    <a:lnTo>
                      <a:pt x="422" y="709"/>
                    </a:lnTo>
                    <a:lnTo>
                      <a:pt x="431" y="683"/>
                    </a:lnTo>
                    <a:lnTo>
                      <a:pt x="446" y="659"/>
                    </a:lnTo>
                    <a:lnTo>
                      <a:pt x="464" y="637"/>
                    </a:lnTo>
                    <a:lnTo>
                      <a:pt x="636" y="463"/>
                    </a:lnTo>
                    <a:lnTo>
                      <a:pt x="658" y="445"/>
                    </a:lnTo>
                    <a:lnTo>
                      <a:pt x="682" y="431"/>
                    </a:lnTo>
                    <a:lnTo>
                      <a:pt x="708" y="422"/>
                    </a:lnTo>
                    <a:lnTo>
                      <a:pt x="735" y="418"/>
                    </a:lnTo>
                    <a:lnTo>
                      <a:pt x="762" y="418"/>
                    </a:lnTo>
                    <a:lnTo>
                      <a:pt x="788" y="422"/>
                    </a:lnTo>
                    <a:lnTo>
                      <a:pt x="815" y="431"/>
                    </a:lnTo>
                    <a:lnTo>
                      <a:pt x="839" y="445"/>
                    </a:lnTo>
                    <a:lnTo>
                      <a:pt x="860" y="463"/>
                    </a:lnTo>
                    <a:lnTo>
                      <a:pt x="1026" y="628"/>
                    </a:lnTo>
                    <a:lnTo>
                      <a:pt x="1099" y="581"/>
                    </a:lnTo>
                    <a:lnTo>
                      <a:pt x="1176" y="538"/>
                    </a:lnTo>
                    <a:lnTo>
                      <a:pt x="1255" y="499"/>
                    </a:lnTo>
                    <a:lnTo>
                      <a:pt x="1337" y="464"/>
                    </a:lnTo>
                    <a:lnTo>
                      <a:pt x="1422" y="435"/>
                    </a:lnTo>
                    <a:lnTo>
                      <a:pt x="1507" y="411"/>
                    </a:lnTo>
                    <a:lnTo>
                      <a:pt x="1595" y="390"/>
                    </a:lnTo>
                    <a:lnTo>
                      <a:pt x="1595" y="159"/>
                    </a:lnTo>
                    <a:lnTo>
                      <a:pt x="1599" y="127"/>
                    </a:lnTo>
                    <a:lnTo>
                      <a:pt x="1608" y="97"/>
                    </a:lnTo>
                    <a:lnTo>
                      <a:pt x="1623" y="70"/>
                    </a:lnTo>
                    <a:lnTo>
                      <a:pt x="1642" y="47"/>
                    </a:lnTo>
                    <a:lnTo>
                      <a:pt x="1665" y="28"/>
                    </a:lnTo>
                    <a:lnTo>
                      <a:pt x="1692" y="13"/>
                    </a:lnTo>
                    <a:lnTo>
                      <a:pt x="1722" y="4"/>
                    </a:lnTo>
                    <a:lnTo>
                      <a:pt x="1754" y="0"/>
                    </a:lnTo>
                    <a:close/>
                  </a:path>
                </a:pathLst>
              </a:custGeom>
              <a:solidFill>
                <a:srgbClr val="7F7F7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558F"/>
                  </a:solidFill>
                  <a:latin typeface="Calibri"/>
                  <a:ea typeface="Calibri"/>
                  <a:cs typeface="Calibri"/>
                  <a:sym typeface="Calibri"/>
                </a:endParaRPr>
              </a:p>
            </p:txBody>
          </p:sp>
        </p:grpSp>
        <p:sp>
          <p:nvSpPr>
            <p:cNvPr id="1524" name="Google Shape;1524;p6"/>
            <p:cNvSpPr/>
            <p:nvPr/>
          </p:nvSpPr>
          <p:spPr>
            <a:xfrm>
              <a:off x="453158" y="1104281"/>
              <a:ext cx="8351520" cy="3417795"/>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grpSp>
      <p:grpSp>
        <p:nvGrpSpPr>
          <p:cNvPr id="1525" name="Google Shape;1525;p6"/>
          <p:cNvGrpSpPr/>
          <p:nvPr/>
        </p:nvGrpSpPr>
        <p:grpSpPr>
          <a:xfrm>
            <a:off x="7936381" y="1264710"/>
            <a:ext cx="3486828" cy="2449681"/>
            <a:chOff x="5920289" y="1047049"/>
            <a:chExt cx="3034420" cy="2071539"/>
          </a:xfrm>
        </p:grpSpPr>
        <p:pic>
          <p:nvPicPr>
            <p:cNvPr descr="Image result for computer with google maps" id="1526" name="Google Shape;1526;p6"/>
            <p:cNvPicPr preferRelativeResize="0"/>
            <p:nvPr/>
          </p:nvPicPr>
          <p:blipFill rotWithShape="1">
            <a:blip r:embed="rId3">
              <a:alphaModFix/>
            </a:blip>
            <a:srcRect b="0" l="0" r="0" t="0"/>
            <a:stretch/>
          </p:blipFill>
          <p:spPr>
            <a:xfrm>
              <a:off x="5920289" y="1047049"/>
              <a:ext cx="3034420" cy="2071539"/>
            </a:xfrm>
            <a:prstGeom prst="rect">
              <a:avLst/>
            </a:prstGeom>
            <a:noFill/>
            <a:ln>
              <a:noFill/>
            </a:ln>
          </p:spPr>
        </p:pic>
        <p:pic>
          <p:nvPicPr>
            <p:cNvPr id="1527" name="Google Shape;1527;p6"/>
            <p:cNvPicPr preferRelativeResize="0"/>
            <p:nvPr/>
          </p:nvPicPr>
          <p:blipFill rotWithShape="1">
            <a:blip r:embed="rId4">
              <a:alphaModFix/>
            </a:blip>
            <a:srcRect b="0" l="0" r="0" t="0"/>
            <a:stretch/>
          </p:blipFill>
          <p:spPr>
            <a:xfrm>
              <a:off x="6324599" y="1185805"/>
              <a:ext cx="2218731" cy="1385945"/>
            </a:xfrm>
            <a:prstGeom prst="rect">
              <a:avLst/>
            </a:prstGeom>
            <a:noFill/>
            <a:ln>
              <a:noFill/>
            </a:ln>
          </p:spPr>
        </p:pic>
      </p:grpSp>
      <p:sp>
        <p:nvSpPr>
          <p:cNvPr id="1528" name="Google Shape;1528;p6"/>
          <p:cNvSpPr txBox="1"/>
          <p:nvPr/>
        </p:nvSpPr>
        <p:spPr>
          <a:xfrm>
            <a:off x="681947" y="4996857"/>
            <a:ext cx="3412967" cy="1294585"/>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867"/>
              <a:buFont typeface="Calibri"/>
              <a:buNone/>
            </a:pPr>
            <a:r>
              <a:rPr b="1" i="0" lang="en-US" sz="1867" u="none" cap="none" strike="noStrike">
                <a:solidFill>
                  <a:srgbClr val="00558F"/>
                </a:solidFill>
                <a:latin typeface="Calibri"/>
                <a:ea typeface="Calibri"/>
                <a:cs typeface="Calibri"/>
                <a:sym typeface="Calibri"/>
              </a:rPr>
              <a:t>Patient tracker for providers</a:t>
            </a:r>
            <a:endParaRPr/>
          </a:p>
          <a:p>
            <a:pPr indent="0" lvl="0" marL="0" marR="0" rtl="0" algn="ctr">
              <a:lnSpc>
                <a:spcPct val="110000"/>
              </a:lnSpc>
              <a:spcBef>
                <a:spcPts val="0"/>
              </a:spcBef>
              <a:spcAft>
                <a:spcPts val="0"/>
              </a:spcAft>
              <a:buClr>
                <a:srgbClr val="00558F"/>
              </a:buClr>
              <a:buSzPts val="1867"/>
              <a:buFont typeface="Calibri"/>
              <a:buNone/>
            </a:pPr>
            <a:r>
              <a:rPr b="0" i="1" lang="en-US" sz="1867" u="none" cap="none" strike="noStrike">
                <a:solidFill>
                  <a:srgbClr val="00558F"/>
                </a:solidFill>
                <a:latin typeface="Calibri"/>
                <a:ea typeface="Calibri"/>
                <a:cs typeface="Calibri"/>
                <a:sym typeface="Calibri"/>
              </a:rPr>
              <a:t>Showing treatment information and improvement suggestions over patients</a:t>
            </a:r>
            <a:endParaRPr/>
          </a:p>
        </p:txBody>
      </p:sp>
      <p:grpSp>
        <p:nvGrpSpPr>
          <p:cNvPr id="1529" name="Google Shape;1529;p6"/>
          <p:cNvGrpSpPr/>
          <p:nvPr/>
        </p:nvGrpSpPr>
        <p:grpSpPr>
          <a:xfrm>
            <a:off x="4389518" y="1323848"/>
            <a:ext cx="3412967" cy="5014712"/>
            <a:chOff x="3236949" y="992886"/>
            <a:chExt cx="2559725" cy="3761034"/>
          </a:xfrm>
        </p:grpSpPr>
        <p:grpSp>
          <p:nvGrpSpPr>
            <p:cNvPr id="1530" name="Google Shape;1530;p6"/>
            <p:cNvGrpSpPr/>
            <p:nvPr/>
          </p:nvGrpSpPr>
          <p:grpSpPr>
            <a:xfrm>
              <a:off x="3917806" y="2082247"/>
              <a:ext cx="1198011" cy="2671673"/>
              <a:chOff x="4503420" y="1737297"/>
              <a:chExt cx="1198011" cy="2671673"/>
            </a:xfrm>
          </p:grpSpPr>
          <p:pic>
            <p:nvPicPr>
              <p:cNvPr descr="Related image" id="1531" name="Google Shape;1531;p6"/>
              <p:cNvPicPr preferRelativeResize="0"/>
              <p:nvPr/>
            </p:nvPicPr>
            <p:blipFill rotWithShape="1">
              <a:blip r:embed="rId5">
                <a:alphaModFix/>
              </a:blip>
              <a:srcRect b="5974" l="36893" r="36691" t="5659"/>
              <a:stretch/>
            </p:blipFill>
            <p:spPr>
              <a:xfrm>
                <a:off x="4503420" y="1737297"/>
                <a:ext cx="1198011" cy="2671673"/>
              </a:xfrm>
              <a:prstGeom prst="rect">
                <a:avLst/>
              </a:prstGeom>
              <a:noFill/>
              <a:ln>
                <a:noFill/>
              </a:ln>
            </p:spPr>
          </p:pic>
          <p:pic>
            <p:nvPicPr>
              <p:cNvPr id="1532" name="Google Shape;1532;p6"/>
              <p:cNvPicPr preferRelativeResize="0"/>
              <p:nvPr/>
            </p:nvPicPr>
            <p:blipFill rotWithShape="1">
              <a:blip r:embed="rId6">
                <a:alphaModFix/>
              </a:blip>
              <a:srcRect b="23660" l="0" r="4549" t="4764"/>
              <a:stretch/>
            </p:blipFill>
            <p:spPr>
              <a:xfrm>
                <a:off x="4714874" y="2463800"/>
                <a:ext cx="765811" cy="574040"/>
              </a:xfrm>
              <a:prstGeom prst="roundRect">
                <a:avLst>
                  <a:gd fmla="val 7043" name="adj"/>
                </a:avLst>
              </a:prstGeom>
              <a:noFill/>
              <a:ln>
                <a:noFill/>
              </a:ln>
            </p:spPr>
          </p:pic>
        </p:grpSp>
        <p:sp>
          <p:nvSpPr>
            <p:cNvPr id="1533" name="Google Shape;1533;p6"/>
            <p:cNvSpPr txBox="1"/>
            <p:nvPr/>
          </p:nvSpPr>
          <p:spPr>
            <a:xfrm>
              <a:off x="3236949" y="992886"/>
              <a:ext cx="2559725" cy="970939"/>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867"/>
                <a:buFont typeface="Calibri"/>
                <a:buNone/>
              </a:pPr>
              <a:r>
                <a:rPr b="1" i="0" lang="en-US" sz="1867" u="none" cap="none" strike="noStrike">
                  <a:solidFill>
                    <a:srgbClr val="00558F"/>
                  </a:solidFill>
                  <a:latin typeface="Calibri"/>
                  <a:ea typeface="Calibri"/>
                  <a:cs typeface="Calibri"/>
                  <a:sym typeface="Calibri"/>
                </a:rPr>
                <a:t>Health wallet for patients</a:t>
              </a:r>
              <a:endParaRPr/>
            </a:p>
            <a:p>
              <a:pPr indent="0" lvl="0" marL="0" marR="0" rtl="0" algn="ctr">
                <a:lnSpc>
                  <a:spcPct val="110000"/>
                </a:lnSpc>
                <a:spcBef>
                  <a:spcPts val="0"/>
                </a:spcBef>
                <a:spcAft>
                  <a:spcPts val="0"/>
                </a:spcAft>
                <a:buClr>
                  <a:srgbClr val="00558F"/>
                </a:buClr>
                <a:buSzPts val="1867"/>
                <a:buFont typeface="Calibri"/>
                <a:buNone/>
              </a:pPr>
              <a:r>
                <a:rPr b="0" i="1" lang="en-US" sz="1867" u="none" cap="none" strike="noStrike">
                  <a:solidFill>
                    <a:srgbClr val="00558F"/>
                  </a:solidFill>
                  <a:latin typeface="Calibri"/>
                  <a:ea typeface="Calibri"/>
                  <a:cs typeface="Calibri"/>
                  <a:sym typeface="Calibri"/>
                </a:rPr>
                <a:t>Showing entitlements and prompting alerts for clinic appointments</a:t>
              </a:r>
              <a:endParaRPr/>
            </a:p>
          </p:txBody>
        </p:sp>
      </p:grpSp>
      <p:sp>
        <p:nvSpPr>
          <p:cNvPr id="1534" name="Google Shape;1534;p6"/>
          <p:cNvSpPr txBox="1"/>
          <p:nvPr/>
        </p:nvSpPr>
        <p:spPr>
          <a:xfrm>
            <a:off x="7973311" y="3788562"/>
            <a:ext cx="3412967" cy="1294585"/>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867"/>
              <a:buFont typeface="Calibri"/>
              <a:buNone/>
            </a:pPr>
            <a:r>
              <a:rPr b="1" i="0" lang="en-US" sz="1867" u="none" cap="none" strike="noStrike">
                <a:solidFill>
                  <a:srgbClr val="00558F"/>
                </a:solidFill>
                <a:latin typeface="Calibri"/>
                <a:ea typeface="Calibri"/>
                <a:cs typeface="Calibri"/>
                <a:sym typeface="Calibri"/>
              </a:rPr>
              <a:t>Dashboards to Payers</a:t>
            </a:r>
            <a:endParaRPr/>
          </a:p>
          <a:p>
            <a:pPr indent="0" lvl="0" marL="0" marR="0" rtl="0" algn="ctr">
              <a:lnSpc>
                <a:spcPct val="110000"/>
              </a:lnSpc>
              <a:spcBef>
                <a:spcPts val="0"/>
              </a:spcBef>
              <a:spcAft>
                <a:spcPts val="0"/>
              </a:spcAft>
              <a:buClr>
                <a:srgbClr val="00558F"/>
              </a:buClr>
              <a:buSzPts val="1867"/>
              <a:buFont typeface="Calibri"/>
              <a:buNone/>
            </a:pPr>
            <a:r>
              <a:rPr b="0" i="0" lang="en-US" sz="1867" u="none" cap="none" strike="noStrike">
                <a:solidFill>
                  <a:srgbClr val="00558F"/>
                </a:solidFill>
                <a:latin typeface="Calibri"/>
                <a:ea typeface="Calibri"/>
                <a:cs typeface="Calibri"/>
                <a:sym typeface="Calibri"/>
              </a:rPr>
              <a:t>Reporting on financials, clinics and patients down to individual (anonymized) patient level</a:t>
            </a:r>
            <a:endParaRPr b="0" i="1" sz="1867" u="none" cap="none" strike="noStrike">
              <a:solidFill>
                <a:srgbClr val="00558F"/>
              </a:solidFill>
              <a:latin typeface="Calibri"/>
              <a:ea typeface="Calibri"/>
              <a:cs typeface="Calibri"/>
              <a:sym typeface="Calibri"/>
            </a:endParaRPr>
          </a:p>
        </p:txBody>
      </p:sp>
      <p:grpSp>
        <p:nvGrpSpPr>
          <p:cNvPr id="1535" name="Google Shape;1535;p6"/>
          <p:cNvGrpSpPr/>
          <p:nvPr/>
        </p:nvGrpSpPr>
        <p:grpSpPr>
          <a:xfrm>
            <a:off x="1419897" y="1202271"/>
            <a:ext cx="1937068" cy="3450387"/>
            <a:chOff x="1062465" y="901703"/>
            <a:chExt cx="1452801" cy="2587790"/>
          </a:xfrm>
        </p:grpSpPr>
        <p:grpSp>
          <p:nvGrpSpPr>
            <p:cNvPr id="1536" name="Google Shape;1536;p6"/>
            <p:cNvGrpSpPr/>
            <p:nvPr/>
          </p:nvGrpSpPr>
          <p:grpSpPr>
            <a:xfrm>
              <a:off x="1062465" y="901703"/>
              <a:ext cx="1452801" cy="2587790"/>
              <a:chOff x="1062465" y="901703"/>
              <a:chExt cx="1452801" cy="2587790"/>
            </a:xfrm>
          </p:grpSpPr>
          <p:sp>
            <p:nvSpPr>
              <p:cNvPr id="1537" name="Google Shape;1537;p6"/>
              <p:cNvSpPr/>
              <p:nvPr/>
            </p:nvSpPr>
            <p:spPr>
              <a:xfrm>
                <a:off x="1161014" y="1173227"/>
                <a:ext cx="1197776" cy="17988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t/>
                </a:r>
                <a:endParaRPr b="0" i="0" sz="2133" u="none" cap="none" strike="noStrike">
                  <a:solidFill>
                    <a:srgbClr val="FFFFFF"/>
                  </a:solidFill>
                  <a:latin typeface="Calibri"/>
                  <a:ea typeface="Calibri"/>
                  <a:cs typeface="Calibri"/>
                  <a:sym typeface="Calibri"/>
                </a:endParaRPr>
              </a:p>
            </p:txBody>
          </p:sp>
          <p:pic>
            <p:nvPicPr>
              <p:cNvPr id="1538" name="Google Shape;1538;p6"/>
              <p:cNvPicPr preferRelativeResize="0"/>
              <p:nvPr/>
            </p:nvPicPr>
            <p:blipFill rotWithShape="1">
              <a:blip r:embed="rId7">
                <a:alphaModFix/>
              </a:blip>
              <a:srcRect b="5596" l="21131" r="53474" t="7285"/>
              <a:stretch/>
            </p:blipFill>
            <p:spPr>
              <a:xfrm>
                <a:off x="1062465" y="901703"/>
                <a:ext cx="1452801" cy="2587790"/>
              </a:xfrm>
              <a:prstGeom prst="rect">
                <a:avLst/>
              </a:prstGeom>
              <a:noFill/>
              <a:ln>
                <a:noFill/>
              </a:ln>
            </p:spPr>
          </p:pic>
        </p:grpSp>
        <p:pic>
          <p:nvPicPr>
            <p:cNvPr id="1539" name="Google Shape;1539;p6"/>
            <p:cNvPicPr preferRelativeResize="0"/>
            <p:nvPr/>
          </p:nvPicPr>
          <p:blipFill rotWithShape="1">
            <a:blip r:embed="rId8">
              <a:alphaModFix/>
            </a:blip>
            <a:srcRect b="11328" l="0" r="14165" t="0"/>
            <a:stretch/>
          </p:blipFill>
          <p:spPr>
            <a:xfrm>
              <a:off x="1679603" y="1902795"/>
              <a:ext cx="119293" cy="60774"/>
            </a:xfrm>
            <a:prstGeom prst="rect">
              <a:avLst/>
            </a:prstGeom>
            <a:noFill/>
            <a:ln>
              <a:noFill/>
            </a:ln>
          </p:spPr>
        </p:pic>
      </p:grpSp>
      <p:pic>
        <p:nvPicPr>
          <p:cNvPr id="1540" name="Google Shape;1540;p6"/>
          <p:cNvPicPr preferRelativeResize="0"/>
          <p:nvPr/>
        </p:nvPicPr>
        <p:blipFill rotWithShape="1">
          <a:blip r:embed="rId9">
            <a:alphaModFix/>
          </a:blip>
          <a:srcRect b="19451" l="17905" r="22511" t="50891"/>
          <a:stretch/>
        </p:blipFill>
        <p:spPr>
          <a:xfrm>
            <a:off x="9787099" y="456830"/>
            <a:ext cx="2178823" cy="5080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pic>
        <p:nvPicPr>
          <p:cNvPr descr="Graphical user interface&#10;&#10;Description automatically generated with medium confidence" id="1546" name="Google Shape;1546;p7"/>
          <p:cNvPicPr preferRelativeResize="0"/>
          <p:nvPr/>
        </p:nvPicPr>
        <p:blipFill rotWithShape="1">
          <a:blip r:embed="rId3">
            <a:alphaModFix/>
          </a:blip>
          <a:srcRect b="0" l="0" r="0" t="0"/>
          <a:stretch/>
        </p:blipFill>
        <p:spPr>
          <a:xfrm>
            <a:off x="5666009" y="3581401"/>
            <a:ext cx="6370409" cy="3171296"/>
          </a:xfrm>
          <a:prstGeom prst="rect">
            <a:avLst/>
          </a:prstGeom>
          <a:noFill/>
          <a:ln>
            <a:noFill/>
          </a:ln>
        </p:spPr>
      </p:pic>
      <p:pic>
        <p:nvPicPr>
          <p:cNvPr descr="Map&#10;&#10;Description automatically generated" id="1547" name="Google Shape;1547;p7"/>
          <p:cNvPicPr preferRelativeResize="0"/>
          <p:nvPr/>
        </p:nvPicPr>
        <p:blipFill rotWithShape="1">
          <a:blip r:embed="rId4">
            <a:alphaModFix/>
          </a:blip>
          <a:srcRect b="0" l="0" r="0" t="0"/>
          <a:stretch/>
        </p:blipFill>
        <p:spPr>
          <a:xfrm>
            <a:off x="605441" y="1211608"/>
            <a:ext cx="6926643" cy="3494037"/>
          </a:xfrm>
          <a:prstGeom prst="rect">
            <a:avLst/>
          </a:prstGeom>
          <a:noFill/>
          <a:ln>
            <a:noFill/>
          </a:ln>
        </p:spPr>
      </p:pic>
      <p:sp>
        <p:nvSpPr>
          <p:cNvPr id="1548" name="Google Shape;1548;p7"/>
          <p:cNvSpPr txBox="1"/>
          <p:nvPr>
            <p:ph type="title"/>
          </p:nvPr>
        </p:nvSpPr>
        <p:spPr>
          <a:xfrm>
            <a:off x="1" y="216060"/>
            <a:ext cx="9602196" cy="748800"/>
          </a:xfrm>
          <a:prstGeom prst="rect">
            <a:avLst/>
          </a:prstGeom>
          <a:solidFill>
            <a:schemeClr val="dk1">
              <a:alpha val="89803"/>
            </a:schemeClr>
          </a:solidFill>
          <a:ln>
            <a:noFill/>
          </a:ln>
        </p:spPr>
        <p:txBody>
          <a:bodyPr anchorCtr="0" anchor="ctr" bIns="45700" lIns="540000" spcFirstLastPara="1" rIns="91425" wrap="square" tIns="45700">
            <a:noAutofit/>
          </a:bodyPr>
          <a:lstStyle/>
          <a:p>
            <a:pPr indent="0" lvl="0" marL="0" rtl="0" algn="l">
              <a:spcBef>
                <a:spcPts val="0"/>
              </a:spcBef>
              <a:spcAft>
                <a:spcPts val="0"/>
              </a:spcAft>
              <a:buNone/>
            </a:pPr>
            <a:r>
              <a:rPr lang="en-US"/>
              <a:t>MomCare has supported the health journeys of ± 50.000 mothers with improved financing and journeys</a:t>
            </a:r>
            <a:endParaRPr/>
          </a:p>
        </p:txBody>
      </p:sp>
      <p:pic>
        <p:nvPicPr>
          <p:cNvPr id="1549" name="Google Shape;1549;p7"/>
          <p:cNvPicPr preferRelativeResize="0"/>
          <p:nvPr/>
        </p:nvPicPr>
        <p:blipFill rotWithShape="1">
          <a:blip r:embed="rId5">
            <a:alphaModFix/>
          </a:blip>
          <a:srcRect b="19451" l="17905" r="22511" t="50891"/>
          <a:stretch/>
        </p:blipFill>
        <p:spPr>
          <a:xfrm>
            <a:off x="9778517" y="556907"/>
            <a:ext cx="2257899" cy="559524"/>
          </a:xfrm>
          <a:prstGeom prst="rect">
            <a:avLst/>
          </a:prstGeom>
          <a:noFill/>
          <a:ln>
            <a:noFill/>
          </a:ln>
        </p:spPr>
      </p:pic>
      <p:sp>
        <p:nvSpPr>
          <p:cNvPr id="1550" name="Google Shape;1550;p7"/>
          <p:cNvSpPr txBox="1"/>
          <p:nvPr/>
        </p:nvSpPr>
        <p:spPr>
          <a:xfrm>
            <a:off x="1070669" y="1500902"/>
            <a:ext cx="3380755" cy="432106"/>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2400"/>
              <a:buFont typeface="Calibri"/>
              <a:buNone/>
            </a:pPr>
            <a:r>
              <a:rPr b="0" i="0" lang="en-US" sz="2400" u="none" cap="none" strike="noStrike">
                <a:solidFill>
                  <a:srgbClr val="00558F"/>
                </a:solidFill>
                <a:latin typeface="Calibri"/>
                <a:ea typeface="Calibri"/>
                <a:cs typeface="Calibri"/>
                <a:sym typeface="Calibri"/>
              </a:rPr>
              <a:t>Kenya</a:t>
            </a:r>
            <a:endParaRPr/>
          </a:p>
        </p:txBody>
      </p:sp>
      <p:pic>
        <p:nvPicPr>
          <p:cNvPr descr="A picture containing text, person, child, child&#10;&#10;Description automatically generated" id="1551" name="Google Shape;1551;p7"/>
          <p:cNvPicPr preferRelativeResize="0"/>
          <p:nvPr/>
        </p:nvPicPr>
        <p:blipFill rotWithShape="1">
          <a:blip r:embed="rId6">
            <a:alphaModFix/>
          </a:blip>
          <a:srcRect b="0" l="0" r="0" t="0"/>
          <a:stretch/>
        </p:blipFill>
        <p:spPr>
          <a:xfrm>
            <a:off x="-552052" y="2715974"/>
            <a:ext cx="2593579" cy="3925967"/>
          </a:xfrm>
          <a:prstGeom prst="rect">
            <a:avLst/>
          </a:prstGeom>
          <a:noFill/>
          <a:ln>
            <a:noFill/>
          </a:ln>
        </p:spPr>
      </p:pic>
      <p:sp>
        <p:nvSpPr>
          <p:cNvPr id="1552" name="Google Shape;1552;p7"/>
          <p:cNvSpPr txBox="1"/>
          <p:nvPr/>
        </p:nvSpPr>
        <p:spPr>
          <a:xfrm>
            <a:off x="4613441" y="5214287"/>
            <a:ext cx="3380755" cy="432106"/>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2400"/>
              <a:buFont typeface="Calibri"/>
              <a:buNone/>
            </a:pPr>
            <a:r>
              <a:rPr b="0" i="0" lang="en-US" sz="2400" u="none" cap="none" strike="noStrike">
                <a:solidFill>
                  <a:srgbClr val="00558F"/>
                </a:solidFill>
                <a:latin typeface="Calibri"/>
                <a:ea typeface="Calibri"/>
                <a:cs typeface="Calibri"/>
                <a:sym typeface="Calibri"/>
              </a:rPr>
              <a:t>Tanzania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8"/>
          <p:cNvSpPr/>
          <p:nvPr/>
        </p:nvSpPr>
        <p:spPr>
          <a:xfrm>
            <a:off x="355796"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58" name="Google Shape;1558;p8"/>
          <p:cNvSpPr/>
          <p:nvPr/>
        </p:nvSpPr>
        <p:spPr>
          <a:xfrm>
            <a:off x="1787772"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59" name="Google Shape;1559;p8"/>
          <p:cNvSpPr/>
          <p:nvPr/>
        </p:nvSpPr>
        <p:spPr>
          <a:xfrm>
            <a:off x="3219748"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0" name="Google Shape;1560;p8"/>
          <p:cNvSpPr/>
          <p:nvPr/>
        </p:nvSpPr>
        <p:spPr>
          <a:xfrm>
            <a:off x="4651724"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1" name="Google Shape;1561;p8"/>
          <p:cNvSpPr/>
          <p:nvPr/>
        </p:nvSpPr>
        <p:spPr>
          <a:xfrm>
            <a:off x="6083700"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2" name="Google Shape;1562;p8"/>
          <p:cNvSpPr/>
          <p:nvPr/>
        </p:nvSpPr>
        <p:spPr>
          <a:xfrm>
            <a:off x="7515676"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3" name="Google Shape;1563;p8"/>
          <p:cNvSpPr/>
          <p:nvPr/>
        </p:nvSpPr>
        <p:spPr>
          <a:xfrm>
            <a:off x="8947652"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4" name="Google Shape;1564;p8"/>
          <p:cNvSpPr/>
          <p:nvPr/>
        </p:nvSpPr>
        <p:spPr>
          <a:xfrm>
            <a:off x="10379629" y="5123381"/>
            <a:ext cx="1405891" cy="60812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565" name="Google Shape;1565;p8"/>
          <p:cNvSpPr/>
          <p:nvPr/>
        </p:nvSpPr>
        <p:spPr>
          <a:xfrm>
            <a:off x="367371"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66" name="Google Shape;1566;p8"/>
          <p:cNvSpPr/>
          <p:nvPr/>
        </p:nvSpPr>
        <p:spPr>
          <a:xfrm>
            <a:off x="1799347"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67" name="Google Shape;1567;p8"/>
          <p:cNvSpPr/>
          <p:nvPr/>
        </p:nvSpPr>
        <p:spPr>
          <a:xfrm>
            <a:off x="3231323"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68" name="Google Shape;1568;p8"/>
          <p:cNvSpPr/>
          <p:nvPr/>
        </p:nvSpPr>
        <p:spPr>
          <a:xfrm>
            <a:off x="4663299"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69" name="Google Shape;1569;p8"/>
          <p:cNvSpPr/>
          <p:nvPr/>
        </p:nvSpPr>
        <p:spPr>
          <a:xfrm>
            <a:off x="6095275"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70" name="Google Shape;1570;p8"/>
          <p:cNvSpPr/>
          <p:nvPr/>
        </p:nvSpPr>
        <p:spPr>
          <a:xfrm>
            <a:off x="7527251"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71" name="Google Shape;1571;p8"/>
          <p:cNvSpPr/>
          <p:nvPr/>
        </p:nvSpPr>
        <p:spPr>
          <a:xfrm>
            <a:off x="8959227"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72" name="Google Shape;1572;p8"/>
          <p:cNvSpPr/>
          <p:nvPr/>
        </p:nvSpPr>
        <p:spPr>
          <a:xfrm>
            <a:off x="10391204" y="5770242"/>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573" name="Google Shape;1573;p8"/>
          <p:cNvSpPr txBox="1"/>
          <p:nvPr/>
        </p:nvSpPr>
        <p:spPr>
          <a:xfrm>
            <a:off x="-3772" y="244235"/>
            <a:ext cx="9592235" cy="748800"/>
          </a:xfrm>
          <a:prstGeom prst="rect">
            <a:avLst/>
          </a:prstGeom>
          <a:solidFill>
            <a:schemeClr val="dk1">
              <a:alpha val="89803"/>
            </a:schemeClr>
          </a:solidFill>
          <a:ln>
            <a:noFill/>
          </a:ln>
        </p:spPr>
        <p:txBody>
          <a:bodyPr anchorCtr="0" anchor="ctr" bIns="60950" lIns="720000" spcFirstLastPara="1" rIns="121900" wrap="square" tIns="60950">
            <a:noAutofit/>
          </a:bodyPr>
          <a:lstStyle/>
          <a:p>
            <a:pPr indent="0" lvl="0" marL="0" marR="0" rtl="0" algn="l">
              <a:lnSpc>
                <a:spcPct val="100000"/>
              </a:lnSpc>
              <a:spcBef>
                <a:spcPts val="0"/>
              </a:spcBef>
              <a:spcAft>
                <a:spcPts val="0"/>
              </a:spcAft>
              <a:buClr>
                <a:srgbClr val="FFFFFF"/>
              </a:buClr>
              <a:buSzPts val="2100"/>
              <a:buFont typeface="Calibri"/>
              <a:buNone/>
            </a:pPr>
            <a:r>
              <a:rPr b="1" i="0" lang="en-US" sz="2100" u="none" cap="none" strike="noStrike">
                <a:solidFill>
                  <a:srgbClr val="FFFFFF"/>
                </a:solidFill>
                <a:latin typeface="Calibri"/>
                <a:ea typeface="Calibri"/>
                <a:cs typeface="Calibri"/>
                <a:sym typeface="Calibri"/>
              </a:rPr>
              <a:t>Risk stratification | </a:t>
            </a:r>
            <a:r>
              <a:rPr b="0" i="0" lang="en-US" sz="2100" u="none" cap="none" strike="noStrike">
                <a:solidFill>
                  <a:srgbClr val="FFFFFF"/>
                </a:solidFill>
                <a:latin typeface="Calibri"/>
                <a:ea typeface="Calibri"/>
                <a:cs typeface="Calibri"/>
                <a:sym typeface="Calibri"/>
              </a:rPr>
              <a:t>8 key metrics inform providers, payers and patients</a:t>
            </a:r>
            <a:endParaRPr/>
          </a:p>
        </p:txBody>
      </p:sp>
      <p:pic>
        <p:nvPicPr>
          <p:cNvPr id="1574" name="Google Shape;1574;p8"/>
          <p:cNvPicPr preferRelativeResize="0"/>
          <p:nvPr/>
        </p:nvPicPr>
        <p:blipFill rotWithShape="1">
          <a:blip r:embed="rId3">
            <a:alphaModFix/>
          </a:blip>
          <a:srcRect b="19451" l="17905" r="22511" t="50891"/>
          <a:stretch/>
        </p:blipFill>
        <p:spPr>
          <a:xfrm>
            <a:off x="9762837" y="464500"/>
            <a:ext cx="2309091" cy="538405"/>
          </a:xfrm>
          <a:prstGeom prst="rect">
            <a:avLst/>
          </a:prstGeom>
          <a:noFill/>
          <a:ln>
            <a:noFill/>
          </a:ln>
        </p:spPr>
      </p:pic>
      <p:pic>
        <p:nvPicPr>
          <p:cNvPr descr="Cell Tower" id="1575" name="Google Shape;1575;p8"/>
          <p:cNvPicPr preferRelativeResize="0"/>
          <p:nvPr/>
        </p:nvPicPr>
        <p:blipFill rotWithShape="1">
          <a:blip r:embed="rId4">
            <a:alphaModFix/>
          </a:blip>
          <a:srcRect b="0" l="0" r="0" t="0"/>
          <a:stretch/>
        </p:blipFill>
        <p:spPr>
          <a:xfrm>
            <a:off x="981913" y="4751682"/>
            <a:ext cx="280111" cy="280111"/>
          </a:xfrm>
          <a:prstGeom prst="rect">
            <a:avLst/>
          </a:prstGeom>
          <a:noFill/>
          <a:ln>
            <a:noFill/>
          </a:ln>
        </p:spPr>
      </p:pic>
      <p:pic>
        <p:nvPicPr>
          <p:cNvPr descr="Cell Tower" id="1576" name="Google Shape;1576;p8"/>
          <p:cNvPicPr preferRelativeResize="0"/>
          <p:nvPr/>
        </p:nvPicPr>
        <p:blipFill rotWithShape="1">
          <a:blip r:embed="rId4">
            <a:alphaModFix/>
          </a:blip>
          <a:srcRect b="0" l="0" r="0" t="0"/>
          <a:stretch/>
        </p:blipFill>
        <p:spPr>
          <a:xfrm>
            <a:off x="5216727" y="4751682"/>
            <a:ext cx="280111" cy="280111"/>
          </a:xfrm>
          <a:prstGeom prst="rect">
            <a:avLst/>
          </a:prstGeom>
          <a:noFill/>
          <a:ln>
            <a:noFill/>
          </a:ln>
        </p:spPr>
      </p:pic>
      <p:pic>
        <p:nvPicPr>
          <p:cNvPr descr="Cell Tower" id="1577" name="Google Shape;1577;p8"/>
          <p:cNvPicPr preferRelativeResize="0"/>
          <p:nvPr/>
        </p:nvPicPr>
        <p:blipFill rotWithShape="1">
          <a:blip r:embed="rId4">
            <a:alphaModFix/>
          </a:blip>
          <a:srcRect b="0" l="0" r="0" t="0"/>
          <a:stretch/>
        </p:blipFill>
        <p:spPr>
          <a:xfrm>
            <a:off x="2436303" y="4751682"/>
            <a:ext cx="280111" cy="280111"/>
          </a:xfrm>
          <a:prstGeom prst="rect">
            <a:avLst/>
          </a:prstGeom>
          <a:noFill/>
          <a:ln>
            <a:noFill/>
          </a:ln>
        </p:spPr>
      </p:pic>
      <p:pic>
        <p:nvPicPr>
          <p:cNvPr descr="Cell Tower" id="1578" name="Google Shape;1578;p8"/>
          <p:cNvPicPr preferRelativeResize="0"/>
          <p:nvPr/>
        </p:nvPicPr>
        <p:blipFill rotWithShape="1">
          <a:blip r:embed="rId4">
            <a:alphaModFix/>
          </a:blip>
          <a:srcRect b="0" l="0" r="0" t="0"/>
          <a:stretch/>
        </p:blipFill>
        <p:spPr>
          <a:xfrm>
            <a:off x="3851499" y="4751682"/>
            <a:ext cx="280111" cy="280111"/>
          </a:xfrm>
          <a:prstGeom prst="rect">
            <a:avLst/>
          </a:prstGeom>
          <a:noFill/>
          <a:ln>
            <a:noFill/>
          </a:ln>
        </p:spPr>
      </p:pic>
      <p:pic>
        <p:nvPicPr>
          <p:cNvPr descr="Cell Tower" id="1579" name="Google Shape;1579;p8"/>
          <p:cNvPicPr preferRelativeResize="0"/>
          <p:nvPr/>
        </p:nvPicPr>
        <p:blipFill rotWithShape="1">
          <a:blip r:embed="rId4">
            <a:alphaModFix/>
          </a:blip>
          <a:srcRect b="0" l="0" r="0" t="0"/>
          <a:stretch/>
        </p:blipFill>
        <p:spPr>
          <a:xfrm>
            <a:off x="6669621" y="4751682"/>
            <a:ext cx="280111" cy="280111"/>
          </a:xfrm>
          <a:prstGeom prst="rect">
            <a:avLst/>
          </a:prstGeom>
          <a:noFill/>
          <a:ln>
            <a:noFill/>
          </a:ln>
        </p:spPr>
      </p:pic>
      <p:pic>
        <p:nvPicPr>
          <p:cNvPr descr="Cell Tower" id="1580" name="Google Shape;1580;p8"/>
          <p:cNvPicPr preferRelativeResize="0"/>
          <p:nvPr/>
        </p:nvPicPr>
        <p:blipFill rotWithShape="1">
          <a:blip r:embed="rId4">
            <a:alphaModFix/>
          </a:blip>
          <a:srcRect b="0" l="0" r="0" t="0"/>
          <a:stretch/>
        </p:blipFill>
        <p:spPr>
          <a:xfrm>
            <a:off x="8134881" y="4751682"/>
            <a:ext cx="280111" cy="280111"/>
          </a:xfrm>
          <a:prstGeom prst="rect">
            <a:avLst/>
          </a:prstGeom>
          <a:noFill/>
          <a:ln>
            <a:noFill/>
          </a:ln>
        </p:spPr>
      </p:pic>
      <p:pic>
        <p:nvPicPr>
          <p:cNvPr descr="Cell Tower" id="1581" name="Google Shape;1581;p8"/>
          <p:cNvPicPr preferRelativeResize="0"/>
          <p:nvPr/>
        </p:nvPicPr>
        <p:blipFill rotWithShape="1">
          <a:blip r:embed="rId4">
            <a:alphaModFix/>
          </a:blip>
          <a:srcRect b="0" l="0" r="0" t="0"/>
          <a:stretch/>
        </p:blipFill>
        <p:spPr>
          <a:xfrm>
            <a:off x="9470958" y="4751682"/>
            <a:ext cx="280111" cy="280111"/>
          </a:xfrm>
          <a:prstGeom prst="rect">
            <a:avLst/>
          </a:prstGeom>
          <a:noFill/>
          <a:ln>
            <a:noFill/>
          </a:ln>
        </p:spPr>
      </p:pic>
      <p:pic>
        <p:nvPicPr>
          <p:cNvPr descr="Cell Tower" id="1582" name="Google Shape;1582;p8"/>
          <p:cNvPicPr preferRelativeResize="0"/>
          <p:nvPr/>
        </p:nvPicPr>
        <p:blipFill rotWithShape="1">
          <a:blip r:embed="rId4">
            <a:alphaModFix/>
          </a:blip>
          <a:srcRect b="0" l="0" r="0" t="0"/>
          <a:stretch/>
        </p:blipFill>
        <p:spPr>
          <a:xfrm>
            <a:off x="10953002" y="4751682"/>
            <a:ext cx="280111" cy="280111"/>
          </a:xfrm>
          <a:prstGeom prst="rect">
            <a:avLst/>
          </a:prstGeom>
          <a:noFill/>
          <a:ln>
            <a:noFill/>
          </a:ln>
        </p:spPr>
      </p:pic>
      <p:sp>
        <p:nvSpPr>
          <p:cNvPr id="1583" name="Google Shape;1583;p8"/>
          <p:cNvSpPr txBox="1"/>
          <p:nvPr/>
        </p:nvSpPr>
        <p:spPr>
          <a:xfrm>
            <a:off x="359981"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1. Equitable</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access</a:t>
            </a:r>
            <a:endParaRPr/>
          </a:p>
        </p:txBody>
      </p:sp>
      <p:sp>
        <p:nvSpPr>
          <p:cNvPr id="1584" name="Google Shape;1584;p8"/>
          <p:cNvSpPr txBox="1"/>
          <p:nvPr/>
        </p:nvSpPr>
        <p:spPr>
          <a:xfrm>
            <a:off x="1792355"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2. Timely</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enrolment</a:t>
            </a:r>
            <a:endParaRPr/>
          </a:p>
        </p:txBody>
      </p:sp>
      <p:sp>
        <p:nvSpPr>
          <p:cNvPr id="1585" name="Google Shape;1585;p8"/>
          <p:cNvSpPr txBox="1"/>
          <p:nvPr/>
        </p:nvSpPr>
        <p:spPr>
          <a:xfrm>
            <a:off x="3224729"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3. Timely</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reviews</a:t>
            </a:r>
            <a:endParaRPr/>
          </a:p>
        </p:txBody>
      </p:sp>
      <p:sp>
        <p:nvSpPr>
          <p:cNvPr id="1586" name="Google Shape;1586;p8"/>
          <p:cNvSpPr txBox="1"/>
          <p:nvPr/>
        </p:nvSpPr>
        <p:spPr>
          <a:xfrm>
            <a:off x="4657103"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4. Effective</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risk treatment</a:t>
            </a:r>
            <a:endParaRPr/>
          </a:p>
        </p:txBody>
      </p:sp>
      <p:sp>
        <p:nvSpPr>
          <p:cNvPr id="1587" name="Google Shape;1587;p8"/>
          <p:cNvSpPr txBox="1"/>
          <p:nvPr/>
        </p:nvSpPr>
        <p:spPr>
          <a:xfrm>
            <a:off x="6089477"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5. Birth</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planning</a:t>
            </a:r>
            <a:endParaRPr/>
          </a:p>
        </p:txBody>
      </p:sp>
      <p:sp>
        <p:nvSpPr>
          <p:cNvPr id="1588" name="Google Shape;1588;p8"/>
          <p:cNvSpPr txBox="1"/>
          <p:nvPr/>
        </p:nvSpPr>
        <p:spPr>
          <a:xfrm>
            <a:off x="7521851"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6. Delivery</a:t>
            </a:r>
            <a:br>
              <a:rPr b="1" i="0" lang="en-US" sz="1400" u="none" cap="none" strike="noStrike">
                <a:solidFill>
                  <a:srgbClr val="00558F"/>
                </a:solidFill>
                <a:latin typeface="Calibri"/>
                <a:ea typeface="Calibri"/>
                <a:cs typeface="Calibri"/>
                <a:sym typeface="Calibri"/>
              </a:rPr>
            </a:br>
            <a:endParaRPr b="1" i="0" sz="1400" u="none" cap="none" strike="noStrike">
              <a:solidFill>
                <a:srgbClr val="00558F"/>
              </a:solidFill>
              <a:latin typeface="Calibri"/>
              <a:ea typeface="Calibri"/>
              <a:cs typeface="Calibri"/>
              <a:sym typeface="Calibri"/>
            </a:endParaRPr>
          </a:p>
        </p:txBody>
      </p:sp>
      <p:sp>
        <p:nvSpPr>
          <p:cNvPr id="1589" name="Google Shape;1589;p8"/>
          <p:cNvSpPr txBox="1"/>
          <p:nvPr/>
        </p:nvSpPr>
        <p:spPr>
          <a:xfrm>
            <a:off x="8954225"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7. Delivery complications</a:t>
            </a:r>
            <a:endParaRPr/>
          </a:p>
        </p:txBody>
      </p:sp>
      <p:sp>
        <p:nvSpPr>
          <p:cNvPr id="1590" name="Google Shape;1590;p8"/>
          <p:cNvSpPr txBox="1"/>
          <p:nvPr/>
        </p:nvSpPr>
        <p:spPr>
          <a:xfrm>
            <a:off x="10386601" y="5183659"/>
            <a:ext cx="1405891"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8. Outcomes</a:t>
            </a:r>
            <a:br>
              <a:rPr b="1" i="0" lang="en-US" sz="1400" u="none" cap="none" strike="noStrike">
                <a:solidFill>
                  <a:srgbClr val="00558F"/>
                </a:solidFill>
                <a:latin typeface="Calibri"/>
                <a:ea typeface="Calibri"/>
                <a:cs typeface="Calibri"/>
                <a:sym typeface="Calibri"/>
              </a:rPr>
            </a:br>
            <a:endParaRPr b="1" i="0" sz="1400" u="none" cap="none" strike="noStrike">
              <a:solidFill>
                <a:srgbClr val="00558F"/>
              </a:solidFill>
              <a:latin typeface="Calibri"/>
              <a:ea typeface="Calibri"/>
              <a:cs typeface="Calibri"/>
              <a:sym typeface="Calibri"/>
            </a:endParaRPr>
          </a:p>
        </p:txBody>
      </p:sp>
      <p:sp>
        <p:nvSpPr>
          <p:cNvPr id="1591" name="Google Shape;1591;p8"/>
          <p:cNvSpPr txBox="1"/>
          <p:nvPr/>
        </p:nvSpPr>
        <p:spPr>
          <a:xfrm>
            <a:off x="400757" y="5893071"/>
            <a:ext cx="1405891"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Medical risk</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Teenager</a:t>
            </a:r>
            <a:endParaRPr/>
          </a:p>
        </p:txBody>
      </p:sp>
      <p:sp>
        <p:nvSpPr>
          <p:cNvPr id="1592" name="Google Shape;1592;p8"/>
          <p:cNvSpPr txBox="1"/>
          <p:nvPr/>
        </p:nvSpPr>
        <p:spPr>
          <a:xfrm>
            <a:off x="3296693" y="5893071"/>
            <a:ext cx="1502857"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timely visits</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ultrasound &lt; 28</a:t>
            </a:r>
            <a:endParaRPr b="0" i="0" sz="1067" u="none" cap="none" strike="noStrike">
              <a:solidFill>
                <a:srgbClr val="00558F"/>
              </a:solidFill>
              <a:latin typeface="Calibri"/>
              <a:ea typeface="Calibri"/>
              <a:cs typeface="Calibri"/>
              <a:sym typeface="Calibri"/>
            </a:endParaRPr>
          </a:p>
        </p:txBody>
      </p:sp>
      <p:sp>
        <p:nvSpPr>
          <p:cNvPr id="1593" name="Google Shape;1593;p8"/>
          <p:cNvSpPr txBox="1"/>
          <p:nvPr/>
        </p:nvSpPr>
        <p:spPr>
          <a:xfrm>
            <a:off x="1848725" y="5893071"/>
            <a:ext cx="1405891"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enrolment &lt; 14</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enrolment &lt; 28</a:t>
            </a:r>
            <a:endParaRPr/>
          </a:p>
        </p:txBody>
      </p:sp>
      <p:sp>
        <p:nvSpPr>
          <p:cNvPr id="1594" name="Google Shape;1594;p8"/>
          <p:cNvSpPr txBox="1"/>
          <p:nvPr/>
        </p:nvSpPr>
        <p:spPr>
          <a:xfrm>
            <a:off x="4744661" y="5893071"/>
            <a:ext cx="1405891" cy="398379"/>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Senior review or follow-up &lt; 2 wk</a:t>
            </a:r>
            <a:endParaRPr b="1" i="0" sz="1067" u="none" cap="none" strike="noStrike">
              <a:solidFill>
                <a:srgbClr val="00558F"/>
              </a:solidFill>
              <a:latin typeface="Calibri"/>
              <a:ea typeface="Calibri"/>
              <a:cs typeface="Calibri"/>
              <a:sym typeface="Calibri"/>
            </a:endParaRPr>
          </a:p>
        </p:txBody>
      </p:sp>
      <p:sp>
        <p:nvSpPr>
          <p:cNvPr id="1595" name="Google Shape;1595;p8"/>
          <p:cNvSpPr txBox="1"/>
          <p:nvPr/>
        </p:nvSpPr>
        <p:spPr>
          <a:xfrm>
            <a:off x="6192629" y="5893071"/>
            <a:ext cx="1405891" cy="217752"/>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Called by clinic</a:t>
            </a:r>
            <a:endParaRPr/>
          </a:p>
        </p:txBody>
      </p:sp>
      <p:sp>
        <p:nvSpPr>
          <p:cNvPr id="1596" name="Google Shape;1596;p8"/>
          <p:cNvSpPr txBox="1"/>
          <p:nvPr/>
        </p:nvSpPr>
        <p:spPr>
          <a:xfrm>
            <a:off x="7640597" y="5893071"/>
            <a:ext cx="1405891" cy="398379"/>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in network delivery</a:t>
            </a:r>
            <a:endParaRPr b="0" i="0" sz="1067" u="none" cap="none" strike="noStrike">
              <a:solidFill>
                <a:srgbClr val="00558F"/>
              </a:solidFill>
              <a:latin typeface="Calibri"/>
              <a:ea typeface="Calibri"/>
              <a:cs typeface="Calibri"/>
              <a:sym typeface="Calibri"/>
            </a:endParaRPr>
          </a:p>
        </p:txBody>
      </p:sp>
      <p:sp>
        <p:nvSpPr>
          <p:cNvPr id="1597" name="Google Shape;1597;p8"/>
          <p:cNvSpPr txBox="1"/>
          <p:nvPr/>
        </p:nvSpPr>
        <p:spPr>
          <a:xfrm>
            <a:off x="9088565" y="5893071"/>
            <a:ext cx="1405891" cy="217752"/>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Caesarean</a:t>
            </a:r>
            <a:endParaRPr/>
          </a:p>
        </p:txBody>
      </p:sp>
      <p:sp>
        <p:nvSpPr>
          <p:cNvPr id="1598" name="Google Shape;1598;p8"/>
          <p:cNvSpPr txBox="1"/>
          <p:nvPr/>
        </p:nvSpPr>
        <p:spPr>
          <a:xfrm>
            <a:off x="10358004" y="5916467"/>
            <a:ext cx="1405891" cy="217752"/>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bad outcomes</a:t>
            </a:r>
            <a:endParaRPr/>
          </a:p>
        </p:txBody>
      </p:sp>
      <p:sp>
        <p:nvSpPr>
          <p:cNvPr id="1599" name="Google Shape;1599;p8"/>
          <p:cNvSpPr/>
          <p:nvPr/>
        </p:nvSpPr>
        <p:spPr>
          <a:xfrm>
            <a:off x="981912" y="1408129"/>
            <a:ext cx="10033349" cy="3030929"/>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cxnSp>
        <p:nvCxnSpPr>
          <p:cNvPr id="1600" name="Google Shape;1600;p8"/>
          <p:cNvCxnSpPr>
            <a:stCxn id="1601" idx="3"/>
          </p:cNvCxnSpPr>
          <p:nvPr/>
        </p:nvCxnSpPr>
        <p:spPr>
          <a:xfrm flipH="1" rot="10800000">
            <a:off x="1761687" y="3624240"/>
            <a:ext cx="367500" cy="252900"/>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602" name="Google Shape;1602;p8"/>
          <p:cNvCxnSpPr/>
          <p:nvPr/>
        </p:nvCxnSpPr>
        <p:spPr>
          <a:xfrm flipH="1" rot="10800000">
            <a:off x="3656765" y="3230057"/>
            <a:ext cx="456000" cy="197100"/>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603" name="Google Shape;1603;p8"/>
          <p:cNvCxnSpPr/>
          <p:nvPr/>
        </p:nvCxnSpPr>
        <p:spPr>
          <a:xfrm flipH="1" rot="10800000">
            <a:off x="4658756" y="3032657"/>
            <a:ext cx="483600" cy="197400"/>
          </a:xfrm>
          <a:prstGeom prst="bentConnector3">
            <a:avLst>
              <a:gd fmla="val 50000" name="adj1"/>
            </a:avLst>
          </a:prstGeom>
          <a:noFill/>
          <a:ln cap="flat" cmpd="sng" w="38100">
            <a:solidFill>
              <a:srgbClr val="638E53"/>
            </a:solidFill>
            <a:prstDash val="solid"/>
            <a:round/>
            <a:headEnd len="sm" w="sm" type="none"/>
            <a:tailEnd len="sm" w="sm" type="none"/>
          </a:ln>
        </p:spPr>
      </p:cxnSp>
      <p:cxnSp>
        <p:nvCxnSpPr>
          <p:cNvPr id="1604" name="Google Shape;1604;p8"/>
          <p:cNvCxnSpPr/>
          <p:nvPr/>
        </p:nvCxnSpPr>
        <p:spPr>
          <a:xfrm rot="-5400000">
            <a:off x="5632814" y="2267186"/>
            <a:ext cx="815100" cy="716100"/>
          </a:xfrm>
          <a:prstGeom prst="bentConnector3">
            <a:avLst>
              <a:gd fmla="val 0" name="adj1"/>
            </a:avLst>
          </a:prstGeom>
          <a:noFill/>
          <a:ln cap="flat" cmpd="sng" w="38100">
            <a:solidFill>
              <a:srgbClr val="638E53"/>
            </a:solidFill>
            <a:prstDash val="solid"/>
            <a:round/>
            <a:headEnd len="sm" w="sm" type="none"/>
            <a:tailEnd len="sm" w="sm" type="none"/>
          </a:ln>
        </p:spPr>
      </p:cxnSp>
      <p:cxnSp>
        <p:nvCxnSpPr>
          <p:cNvPr id="1605" name="Google Shape;1605;p8"/>
          <p:cNvCxnSpPr/>
          <p:nvPr/>
        </p:nvCxnSpPr>
        <p:spPr>
          <a:xfrm flipH="1" rot="10800000">
            <a:off x="6668312" y="1763902"/>
            <a:ext cx="325800" cy="183900"/>
          </a:xfrm>
          <a:prstGeom prst="bentConnector2">
            <a:avLst/>
          </a:prstGeom>
          <a:noFill/>
          <a:ln cap="flat" cmpd="sng" w="38100">
            <a:solidFill>
              <a:srgbClr val="FF9500"/>
            </a:solidFill>
            <a:prstDash val="dash"/>
            <a:round/>
            <a:headEnd len="sm" w="sm" type="none"/>
            <a:tailEnd len="sm" w="sm" type="none"/>
          </a:ln>
        </p:spPr>
      </p:cxnSp>
      <p:cxnSp>
        <p:nvCxnSpPr>
          <p:cNvPr id="1606" name="Google Shape;1606;p8"/>
          <p:cNvCxnSpPr/>
          <p:nvPr/>
        </p:nvCxnSpPr>
        <p:spPr>
          <a:xfrm flipH="1" rot="-5400000">
            <a:off x="7201475" y="2096747"/>
            <a:ext cx="998700" cy="333300"/>
          </a:xfrm>
          <a:prstGeom prst="bentConnector2">
            <a:avLst/>
          </a:prstGeom>
          <a:noFill/>
          <a:ln cap="flat" cmpd="sng" w="38100">
            <a:solidFill>
              <a:srgbClr val="FF9500"/>
            </a:solidFill>
            <a:prstDash val="dash"/>
            <a:round/>
            <a:headEnd len="sm" w="sm" type="none"/>
            <a:tailEnd len="sm" w="sm" type="none"/>
          </a:ln>
        </p:spPr>
      </p:cxnSp>
      <p:cxnSp>
        <p:nvCxnSpPr>
          <p:cNvPr id="1607" name="Google Shape;1607;p8"/>
          <p:cNvCxnSpPr/>
          <p:nvPr/>
        </p:nvCxnSpPr>
        <p:spPr>
          <a:xfrm flipH="1" rot="-5400000">
            <a:off x="8096232" y="3074035"/>
            <a:ext cx="499800" cy="417300"/>
          </a:xfrm>
          <a:prstGeom prst="bentConnector3">
            <a:avLst>
              <a:gd fmla="val 0" name="adj1"/>
            </a:avLst>
          </a:prstGeom>
          <a:noFill/>
          <a:ln cap="flat" cmpd="sng" w="38100">
            <a:solidFill>
              <a:srgbClr val="638E53"/>
            </a:solidFill>
            <a:prstDash val="solid"/>
            <a:round/>
            <a:headEnd len="sm" w="sm" type="none"/>
            <a:tailEnd len="sm" w="sm" type="none"/>
          </a:ln>
        </p:spPr>
      </p:cxnSp>
      <p:cxnSp>
        <p:nvCxnSpPr>
          <p:cNvPr id="1608" name="Google Shape;1608;p8"/>
          <p:cNvCxnSpPr>
            <a:endCxn id="1609" idx="1"/>
          </p:cNvCxnSpPr>
          <p:nvPr/>
        </p:nvCxnSpPr>
        <p:spPr>
          <a:xfrm>
            <a:off x="9094883" y="3532571"/>
            <a:ext cx="1254000" cy="312600"/>
          </a:xfrm>
          <a:prstGeom prst="bentConnector3">
            <a:avLst>
              <a:gd fmla="val 49996" name="adj1"/>
            </a:avLst>
          </a:prstGeom>
          <a:noFill/>
          <a:ln cap="flat" cmpd="sng" w="38100">
            <a:solidFill>
              <a:srgbClr val="638E53"/>
            </a:solidFill>
            <a:prstDash val="solid"/>
            <a:round/>
            <a:headEnd len="sm" w="sm" type="none"/>
            <a:tailEnd len="sm" w="sm" type="none"/>
          </a:ln>
        </p:spPr>
      </p:cxnSp>
      <p:cxnSp>
        <p:nvCxnSpPr>
          <p:cNvPr id="1610" name="Google Shape;1610;p8"/>
          <p:cNvCxnSpPr/>
          <p:nvPr/>
        </p:nvCxnSpPr>
        <p:spPr>
          <a:xfrm flipH="1" rot="10800000">
            <a:off x="2398313" y="2589065"/>
            <a:ext cx="3592500" cy="819300"/>
          </a:xfrm>
          <a:prstGeom prst="bentConnector3">
            <a:avLst>
              <a:gd fmla="val -533" name="adj1"/>
            </a:avLst>
          </a:prstGeom>
          <a:noFill/>
          <a:ln cap="flat" cmpd="sng" w="38100">
            <a:solidFill>
              <a:srgbClr val="FF9500"/>
            </a:solidFill>
            <a:prstDash val="dash"/>
            <a:round/>
            <a:headEnd len="sm" w="sm" type="none"/>
            <a:tailEnd len="sm" w="sm" type="none"/>
          </a:ln>
        </p:spPr>
      </p:cxnSp>
      <p:sp>
        <p:nvSpPr>
          <p:cNvPr id="1611" name="Google Shape;1611;p8"/>
          <p:cNvSpPr txBox="1"/>
          <p:nvPr/>
        </p:nvSpPr>
        <p:spPr>
          <a:xfrm>
            <a:off x="1809089" y="3850349"/>
            <a:ext cx="115601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ANC 1</a:t>
            </a:r>
            <a:endParaRPr/>
          </a:p>
        </p:txBody>
      </p:sp>
      <p:sp>
        <p:nvSpPr>
          <p:cNvPr id="1612" name="Google Shape;1612;p8"/>
          <p:cNvSpPr txBox="1"/>
          <p:nvPr/>
        </p:nvSpPr>
        <p:spPr>
          <a:xfrm>
            <a:off x="2874881" y="3662453"/>
            <a:ext cx="115601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ANC 2</a:t>
            </a:r>
            <a:endParaRPr/>
          </a:p>
        </p:txBody>
      </p:sp>
      <p:sp>
        <p:nvSpPr>
          <p:cNvPr id="1613" name="Google Shape;1613;p8"/>
          <p:cNvSpPr txBox="1"/>
          <p:nvPr/>
        </p:nvSpPr>
        <p:spPr>
          <a:xfrm>
            <a:off x="3791344" y="3469344"/>
            <a:ext cx="115601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ANC 3</a:t>
            </a:r>
            <a:endParaRPr/>
          </a:p>
        </p:txBody>
      </p:sp>
      <p:sp>
        <p:nvSpPr>
          <p:cNvPr id="1614" name="Google Shape;1614;p8"/>
          <p:cNvSpPr txBox="1"/>
          <p:nvPr/>
        </p:nvSpPr>
        <p:spPr>
          <a:xfrm>
            <a:off x="4819627" y="3384723"/>
            <a:ext cx="1156019" cy="650947"/>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ANC 4</a:t>
            </a:r>
            <a:br>
              <a:rPr b="0" i="0" lang="en-US" sz="1200" u="none" cap="none" strike="noStrike">
                <a:solidFill>
                  <a:srgbClr val="00558F"/>
                </a:solidFill>
                <a:latin typeface="Aharoni"/>
                <a:ea typeface="Aharoni"/>
                <a:cs typeface="Aharoni"/>
                <a:sym typeface="Aharoni"/>
              </a:rPr>
            </a:br>
            <a:r>
              <a:rPr b="0" i="0" lang="en-US" sz="1200" u="none" cap="none" strike="noStrike">
                <a:solidFill>
                  <a:srgbClr val="00558F"/>
                </a:solidFill>
                <a:latin typeface="Aharoni"/>
                <a:ea typeface="Aharoni"/>
                <a:cs typeface="Aharoni"/>
                <a:sym typeface="Aharoni"/>
              </a:rPr>
              <a:t>+</a:t>
            </a:r>
            <a:br>
              <a:rPr b="0" i="0" lang="en-US" sz="1200" u="none" cap="none" strike="noStrike">
                <a:solidFill>
                  <a:srgbClr val="00558F"/>
                </a:solidFill>
                <a:latin typeface="Aharoni"/>
                <a:ea typeface="Aharoni"/>
                <a:cs typeface="Aharoni"/>
                <a:sym typeface="Aharoni"/>
              </a:rPr>
            </a:br>
            <a:r>
              <a:rPr b="0" i="0" lang="en-US" sz="1200" u="none" cap="none" strike="noStrike">
                <a:solidFill>
                  <a:srgbClr val="00558F"/>
                </a:solidFill>
                <a:latin typeface="Aharoni"/>
                <a:ea typeface="Aharoni"/>
                <a:cs typeface="Aharoni"/>
                <a:sym typeface="Aharoni"/>
              </a:rPr>
              <a:t>Birth plan</a:t>
            </a:r>
            <a:endParaRPr/>
          </a:p>
        </p:txBody>
      </p:sp>
      <p:sp>
        <p:nvSpPr>
          <p:cNvPr id="1615" name="Google Shape;1615;p8"/>
          <p:cNvSpPr txBox="1"/>
          <p:nvPr/>
        </p:nvSpPr>
        <p:spPr>
          <a:xfrm>
            <a:off x="6077073" y="2466757"/>
            <a:ext cx="115601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Delivery</a:t>
            </a:r>
            <a:endParaRPr/>
          </a:p>
        </p:txBody>
      </p:sp>
      <p:sp>
        <p:nvSpPr>
          <p:cNvPr id="1616" name="Google Shape;1616;p8"/>
          <p:cNvSpPr txBox="1"/>
          <p:nvPr/>
        </p:nvSpPr>
        <p:spPr>
          <a:xfrm>
            <a:off x="7843469" y="1540062"/>
            <a:ext cx="1299369" cy="447815"/>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Caesarean /</a:t>
            </a:r>
            <a:br>
              <a:rPr b="0" i="0" lang="en-US" sz="1200" u="none" cap="none" strike="noStrike">
                <a:solidFill>
                  <a:srgbClr val="00558F"/>
                </a:solidFill>
                <a:latin typeface="Aharoni"/>
                <a:ea typeface="Aharoni"/>
                <a:cs typeface="Aharoni"/>
                <a:sym typeface="Aharoni"/>
              </a:rPr>
            </a:br>
            <a:r>
              <a:rPr b="0" i="0" lang="en-US" sz="1200" u="none" cap="none" strike="noStrike">
                <a:solidFill>
                  <a:srgbClr val="00558F"/>
                </a:solidFill>
                <a:latin typeface="Aharoni"/>
                <a:ea typeface="Aharoni"/>
                <a:cs typeface="Aharoni"/>
                <a:sym typeface="Aharoni"/>
              </a:rPr>
              <a:t>complications</a:t>
            </a:r>
            <a:endParaRPr/>
          </a:p>
        </p:txBody>
      </p:sp>
      <p:sp>
        <p:nvSpPr>
          <p:cNvPr id="1617" name="Google Shape;1617;p8"/>
          <p:cNvSpPr txBox="1"/>
          <p:nvPr/>
        </p:nvSpPr>
        <p:spPr>
          <a:xfrm>
            <a:off x="7366885" y="3248877"/>
            <a:ext cx="115601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PNC</a:t>
            </a:r>
            <a:endParaRPr b="0" i="0" sz="1200" u="none" cap="none" strike="noStrike">
              <a:solidFill>
                <a:srgbClr val="00558F"/>
              </a:solidFill>
              <a:latin typeface="Aharoni"/>
              <a:ea typeface="Aharoni"/>
              <a:cs typeface="Aharoni"/>
              <a:sym typeface="Aharoni"/>
            </a:endParaRPr>
          </a:p>
        </p:txBody>
      </p:sp>
      <p:sp>
        <p:nvSpPr>
          <p:cNvPr id="1618" name="Google Shape;1618;p8"/>
          <p:cNvSpPr txBox="1"/>
          <p:nvPr/>
        </p:nvSpPr>
        <p:spPr>
          <a:xfrm>
            <a:off x="8228821" y="3800506"/>
            <a:ext cx="1359123" cy="447815"/>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PNC, Immunizations</a:t>
            </a:r>
            <a:endParaRPr/>
          </a:p>
        </p:txBody>
      </p:sp>
      <p:sp>
        <p:nvSpPr>
          <p:cNvPr id="1619" name="Google Shape;1619;p8"/>
          <p:cNvSpPr txBox="1"/>
          <p:nvPr/>
        </p:nvSpPr>
        <p:spPr>
          <a:xfrm>
            <a:off x="761581" y="4128380"/>
            <a:ext cx="1405891"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Enrolment</a:t>
            </a:r>
            <a:endParaRPr/>
          </a:p>
        </p:txBody>
      </p:sp>
      <p:pic>
        <p:nvPicPr>
          <p:cNvPr id="1601" name="Google Shape;1601;p8"/>
          <p:cNvPicPr preferRelativeResize="0"/>
          <p:nvPr/>
        </p:nvPicPr>
        <p:blipFill rotWithShape="1">
          <a:blip r:embed="rId5">
            <a:alphaModFix/>
          </a:blip>
          <a:srcRect b="0" l="0" r="0" t="0"/>
          <a:stretch/>
        </p:blipFill>
        <p:spPr>
          <a:xfrm>
            <a:off x="1221687" y="3607140"/>
            <a:ext cx="540000" cy="540000"/>
          </a:xfrm>
          <a:prstGeom prst="rect">
            <a:avLst/>
          </a:prstGeom>
          <a:noFill/>
          <a:ln>
            <a:noFill/>
          </a:ln>
        </p:spPr>
      </p:pic>
      <p:pic>
        <p:nvPicPr>
          <p:cNvPr id="1609" name="Google Shape;1609;p8"/>
          <p:cNvPicPr preferRelativeResize="0"/>
          <p:nvPr/>
        </p:nvPicPr>
        <p:blipFill rotWithShape="1">
          <a:blip r:embed="rId6">
            <a:alphaModFix/>
          </a:blip>
          <a:srcRect b="0" l="0" r="0" t="0"/>
          <a:stretch/>
        </p:blipFill>
        <p:spPr>
          <a:xfrm>
            <a:off x="10348883" y="3575171"/>
            <a:ext cx="540000" cy="540000"/>
          </a:xfrm>
          <a:prstGeom prst="rect">
            <a:avLst/>
          </a:prstGeom>
          <a:noFill/>
          <a:ln>
            <a:noFill/>
          </a:ln>
        </p:spPr>
      </p:pic>
      <p:cxnSp>
        <p:nvCxnSpPr>
          <p:cNvPr id="1620" name="Google Shape;1620;p8"/>
          <p:cNvCxnSpPr/>
          <p:nvPr/>
        </p:nvCxnSpPr>
        <p:spPr>
          <a:xfrm flipH="1" rot="5400000">
            <a:off x="6860382" y="2295686"/>
            <a:ext cx="815100" cy="659100"/>
          </a:xfrm>
          <a:prstGeom prst="bentConnector3">
            <a:avLst>
              <a:gd fmla="val 0" name="adj1"/>
            </a:avLst>
          </a:prstGeom>
          <a:noFill/>
          <a:ln cap="flat" cmpd="sng" w="38100">
            <a:solidFill>
              <a:srgbClr val="638E53"/>
            </a:solidFill>
            <a:prstDash val="solid"/>
            <a:round/>
            <a:headEnd len="sm" w="sm" type="none"/>
            <a:tailEnd len="sm" w="sm" type="none"/>
          </a:ln>
        </p:spPr>
      </p:cxnSp>
      <p:cxnSp>
        <p:nvCxnSpPr>
          <p:cNvPr id="1621" name="Google Shape;1621;p8"/>
          <p:cNvCxnSpPr/>
          <p:nvPr/>
        </p:nvCxnSpPr>
        <p:spPr>
          <a:xfrm flipH="1" rot="5400000">
            <a:off x="4213862" y="2790922"/>
            <a:ext cx="334800" cy="3300"/>
          </a:xfrm>
          <a:prstGeom prst="bentConnector3">
            <a:avLst>
              <a:gd fmla="val 49982" name="adj1"/>
            </a:avLst>
          </a:prstGeom>
          <a:noFill/>
          <a:ln cap="flat" cmpd="sng" w="38100">
            <a:solidFill>
              <a:srgbClr val="FF9500"/>
            </a:solidFill>
            <a:prstDash val="dash"/>
            <a:round/>
            <a:headEnd len="sm" w="sm" type="none"/>
            <a:tailEnd len="sm" w="sm" type="none"/>
          </a:ln>
        </p:spPr>
      </p:cxnSp>
      <p:cxnSp>
        <p:nvCxnSpPr>
          <p:cNvPr id="1622" name="Google Shape;1622;p8"/>
          <p:cNvCxnSpPr/>
          <p:nvPr/>
        </p:nvCxnSpPr>
        <p:spPr>
          <a:xfrm rot="-5400000">
            <a:off x="5294134" y="2704023"/>
            <a:ext cx="231900" cy="600"/>
          </a:xfrm>
          <a:prstGeom prst="bentConnector3">
            <a:avLst>
              <a:gd fmla="val 49974" name="adj1"/>
            </a:avLst>
          </a:prstGeom>
          <a:noFill/>
          <a:ln cap="flat" cmpd="sng" w="38100">
            <a:solidFill>
              <a:srgbClr val="FF9500"/>
            </a:solidFill>
            <a:prstDash val="dash"/>
            <a:round/>
            <a:headEnd len="sm" w="sm" type="none"/>
            <a:tailEnd len="sm" w="sm" type="none"/>
          </a:ln>
        </p:spPr>
      </p:cxnSp>
      <p:cxnSp>
        <p:nvCxnSpPr>
          <p:cNvPr id="1623" name="Google Shape;1623;p8"/>
          <p:cNvCxnSpPr/>
          <p:nvPr/>
        </p:nvCxnSpPr>
        <p:spPr>
          <a:xfrm rot="-5400000">
            <a:off x="3123602" y="2866241"/>
            <a:ext cx="560700" cy="5100"/>
          </a:xfrm>
          <a:prstGeom prst="bentConnector3">
            <a:avLst>
              <a:gd fmla="val 49995" name="adj1"/>
            </a:avLst>
          </a:prstGeom>
          <a:noFill/>
          <a:ln cap="flat" cmpd="sng" w="38100">
            <a:solidFill>
              <a:srgbClr val="FF9500"/>
            </a:solidFill>
            <a:prstDash val="dash"/>
            <a:round/>
            <a:headEnd len="sm" w="sm" type="none"/>
            <a:tailEnd len="sm" w="sm" type="none"/>
          </a:ln>
        </p:spPr>
      </p:cxnSp>
      <p:cxnSp>
        <p:nvCxnSpPr>
          <p:cNvPr id="1624" name="Google Shape;1624;p8"/>
          <p:cNvCxnSpPr/>
          <p:nvPr/>
        </p:nvCxnSpPr>
        <p:spPr>
          <a:xfrm flipH="1" rot="10800000">
            <a:off x="2669162" y="3427242"/>
            <a:ext cx="447600" cy="197100"/>
          </a:xfrm>
          <a:prstGeom prst="bentConnector3">
            <a:avLst>
              <a:gd fmla="val 50000" name="adj1"/>
            </a:avLst>
          </a:prstGeom>
          <a:noFill/>
          <a:ln cap="flat" cmpd="sng" w="38100">
            <a:solidFill>
              <a:srgbClr val="638E53"/>
            </a:solidFill>
            <a:prstDash val="solid"/>
            <a:round/>
            <a:headEnd len="sm" w="sm" type="none"/>
            <a:tailEnd len="sm" w="sm" type="none"/>
          </a:ln>
        </p:spPr>
      </p:cxnSp>
      <p:pic>
        <p:nvPicPr>
          <p:cNvPr id="1625" name="Google Shape;1625;p8"/>
          <p:cNvPicPr preferRelativeResize="0"/>
          <p:nvPr/>
        </p:nvPicPr>
        <p:blipFill rotWithShape="1">
          <a:blip r:embed="rId7">
            <a:alphaModFix/>
          </a:blip>
          <a:srcRect b="0" l="0" r="0" t="0"/>
          <a:stretch/>
        </p:blipFill>
        <p:spPr>
          <a:xfrm>
            <a:off x="3688167" y="2306117"/>
            <a:ext cx="540000" cy="540000"/>
          </a:xfrm>
          <a:prstGeom prst="rect">
            <a:avLst/>
          </a:prstGeom>
          <a:noFill/>
          <a:ln>
            <a:noFill/>
          </a:ln>
        </p:spPr>
      </p:pic>
      <p:pic>
        <p:nvPicPr>
          <p:cNvPr id="1626" name="Google Shape;1626;p8"/>
          <p:cNvPicPr preferRelativeResize="0"/>
          <p:nvPr/>
        </p:nvPicPr>
        <p:blipFill rotWithShape="1">
          <a:blip r:embed="rId8">
            <a:alphaModFix/>
          </a:blip>
          <a:srcRect b="0" l="0" r="0" t="0"/>
          <a:stretch/>
        </p:blipFill>
        <p:spPr>
          <a:xfrm>
            <a:off x="2168163" y="3317371"/>
            <a:ext cx="540000" cy="540000"/>
          </a:xfrm>
          <a:prstGeom prst="rect">
            <a:avLst/>
          </a:prstGeom>
          <a:noFill/>
          <a:ln>
            <a:noFill/>
          </a:ln>
        </p:spPr>
      </p:pic>
      <p:pic>
        <p:nvPicPr>
          <p:cNvPr id="1627" name="Google Shape;1627;p8"/>
          <p:cNvPicPr preferRelativeResize="0"/>
          <p:nvPr/>
        </p:nvPicPr>
        <p:blipFill rotWithShape="1">
          <a:blip r:embed="rId9">
            <a:alphaModFix/>
          </a:blip>
          <a:srcRect b="0" l="0" r="0" t="0"/>
          <a:stretch/>
        </p:blipFill>
        <p:spPr>
          <a:xfrm>
            <a:off x="3128599" y="3144937"/>
            <a:ext cx="540000" cy="540000"/>
          </a:xfrm>
          <a:prstGeom prst="rect">
            <a:avLst/>
          </a:prstGeom>
          <a:noFill/>
          <a:ln>
            <a:noFill/>
          </a:ln>
        </p:spPr>
      </p:pic>
      <p:pic>
        <p:nvPicPr>
          <p:cNvPr id="1628" name="Google Shape;1628;p8"/>
          <p:cNvPicPr preferRelativeResize="0"/>
          <p:nvPr/>
        </p:nvPicPr>
        <p:blipFill rotWithShape="1">
          <a:blip r:embed="rId10">
            <a:alphaModFix/>
          </a:blip>
          <a:srcRect b="0" l="0" r="0" t="0"/>
          <a:stretch/>
        </p:blipFill>
        <p:spPr>
          <a:xfrm>
            <a:off x="4102813" y="2942921"/>
            <a:ext cx="540000" cy="540000"/>
          </a:xfrm>
          <a:prstGeom prst="rect">
            <a:avLst/>
          </a:prstGeom>
          <a:noFill/>
          <a:ln>
            <a:noFill/>
          </a:ln>
        </p:spPr>
      </p:pic>
      <p:pic>
        <p:nvPicPr>
          <p:cNvPr id="1629" name="Google Shape;1629;p8"/>
          <p:cNvPicPr preferRelativeResize="0"/>
          <p:nvPr/>
        </p:nvPicPr>
        <p:blipFill rotWithShape="1">
          <a:blip r:embed="rId11">
            <a:alphaModFix/>
          </a:blip>
          <a:srcRect b="0" l="0" r="0" t="0"/>
          <a:stretch/>
        </p:blipFill>
        <p:spPr>
          <a:xfrm>
            <a:off x="5142513" y="2788563"/>
            <a:ext cx="540000" cy="540000"/>
          </a:xfrm>
          <a:prstGeom prst="rect">
            <a:avLst/>
          </a:prstGeom>
          <a:noFill/>
          <a:ln>
            <a:noFill/>
          </a:ln>
        </p:spPr>
      </p:pic>
      <p:pic>
        <p:nvPicPr>
          <p:cNvPr id="1630" name="Google Shape;1630;p8"/>
          <p:cNvPicPr preferRelativeResize="0"/>
          <p:nvPr/>
        </p:nvPicPr>
        <p:blipFill rotWithShape="1">
          <a:blip r:embed="rId8">
            <a:alphaModFix/>
          </a:blip>
          <a:srcRect b="0" l="0" r="0" t="0"/>
          <a:stretch/>
        </p:blipFill>
        <p:spPr>
          <a:xfrm>
            <a:off x="6997896" y="1514495"/>
            <a:ext cx="540000" cy="540000"/>
          </a:xfrm>
          <a:prstGeom prst="rect">
            <a:avLst/>
          </a:prstGeom>
          <a:noFill/>
          <a:ln>
            <a:noFill/>
          </a:ln>
        </p:spPr>
      </p:pic>
      <p:pic>
        <p:nvPicPr>
          <p:cNvPr id="1631" name="Google Shape;1631;p8"/>
          <p:cNvPicPr preferRelativeResize="0"/>
          <p:nvPr/>
        </p:nvPicPr>
        <p:blipFill rotWithShape="1">
          <a:blip r:embed="rId12">
            <a:alphaModFix/>
          </a:blip>
          <a:srcRect b="0" l="0" r="0" t="0"/>
          <a:stretch/>
        </p:blipFill>
        <p:spPr>
          <a:xfrm>
            <a:off x="7593400" y="2724115"/>
            <a:ext cx="540000" cy="540000"/>
          </a:xfrm>
          <a:prstGeom prst="rect">
            <a:avLst/>
          </a:prstGeom>
          <a:noFill/>
          <a:ln>
            <a:noFill/>
          </a:ln>
        </p:spPr>
      </p:pic>
      <p:pic>
        <p:nvPicPr>
          <p:cNvPr id="1632" name="Google Shape;1632;p8"/>
          <p:cNvPicPr preferRelativeResize="0"/>
          <p:nvPr/>
        </p:nvPicPr>
        <p:blipFill rotWithShape="1">
          <a:blip r:embed="rId13">
            <a:alphaModFix/>
          </a:blip>
          <a:srcRect b="0" l="0" r="0" t="0"/>
          <a:stretch/>
        </p:blipFill>
        <p:spPr>
          <a:xfrm>
            <a:off x="8567044" y="3252557"/>
            <a:ext cx="540000" cy="540000"/>
          </a:xfrm>
          <a:prstGeom prst="rect">
            <a:avLst/>
          </a:prstGeom>
          <a:noFill/>
          <a:ln>
            <a:noFill/>
          </a:ln>
        </p:spPr>
      </p:pic>
      <p:pic>
        <p:nvPicPr>
          <p:cNvPr id="1633" name="Google Shape;1633;p8"/>
          <p:cNvPicPr preferRelativeResize="0"/>
          <p:nvPr/>
        </p:nvPicPr>
        <p:blipFill rotWithShape="1">
          <a:blip r:embed="rId14">
            <a:alphaModFix/>
          </a:blip>
          <a:srcRect b="0" l="0" r="0" t="0"/>
          <a:stretch/>
        </p:blipFill>
        <p:spPr>
          <a:xfrm>
            <a:off x="6429965" y="1951033"/>
            <a:ext cx="540000" cy="540000"/>
          </a:xfrm>
          <a:prstGeom prst="rect">
            <a:avLst/>
          </a:prstGeom>
          <a:noFill/>
          <a:ln>
            <a:noFill/>
          </a:ln>
        </p:spPr>
      </p:pic>
      <p:sp>
        <p:nvSpPr>
          <p:cNvPr id="1634" name="Google Shape;1634;p8"/>
          <p:cNvSpPr txBox="1"/>
          <p:nvPr/>
        </p:nvSpPr>
        <p:spPr>
          <a:xfrm>
            <a:off x="1112795" y="1414810"/>
            <a:ext cx="1665256" cy="987130"/>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867"/>
              <a:buFont typeface="Aharoni"/>
              <a:buNone/>
            </a:pPr>
            <a:r>
              <a:rPr b="0" i="0" lang="en-US" sz="1867" u="none" cap="none" strike="noStrike">
                <a:solidFill>
                  <a:srgbClr val="00558F"/>
                </a:solidFill>
                <a:latin typeface="Aharoni"/>
                <a:ea typeface="Aharoni"/>
                <a:cs typeface="Aharoni"/>
                <a:sym typeface="Aharoni"/>
              </a:rPr>
              <a:t>The pregnancy journey</a:t>
            </a:r>
            <a:endParaRPr/>
          </a:p>
        </p:txBody>
      </p:sp>
      <p:sp>
        <p:nvSpPr>
          <p:cNvPr id="1635" name="Google Shape;1635;p8"/>
          <p:cNvSpPr txBox="1"/>
          <p:nvPr/>
        </p:nvSpPr>
        <p:spPr>
          <a:xfrm>
            <a:off x="4030137" y="2040414"/>
            <a:ext cx="1299369" cy="244682"/>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200"/>
              <a:buFont typeface="Aharoni"/>
              <a:buNone/>
            </a:pPr>
            <a:r>
              <a:rPr b="0" i="0" lang="en-US" sz="1200" u="none" cap="none" strike="noStrike">
                <a:solidFill>
                  <a:srgbClr val="00558F"/>
                </a:solidFill>
                <a:latin typeface="Aharoni"/>
                <a:ea typeface="Aharoni"/>
                <a:cs typeface="Aharoni"/>
                <a:sym typeface="Aharoni"/>
              </a:rPr>
              <a:t>Risk treatment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9"/>
          <p:cNvSpPr txBox="1"/>
          <p:nvPr/>
        </p:nvSpPr>
        <p:spPr>
          <a:xfrm>
            <a:off x="-3772" y="244235"/>
            <a:ext cx="9592235" cy="748800"/>
          </a:xfrm>
          <a:prstGeom prst="rect">
            <a:avLst/>
          </a:prstGeom>
          <a:solidFill>
            <a:schemeClr val="dk1">
              <a:alpha val="89803"/>
            </a:schemeClr>
          </a:solidFill>
          <a:ln>
            <a:noFill/>
          </a:ln>
        </p:spPr>
        <p:txBody>
          <a:bodyPr anchorCtr="0" anchor="ctr" bIns="60950" lIns="720000" spcFirstLastPara="1" rIns="121900" wrap="square" tIns="60950">
            <a:noAutofit/>
          </a:bodyPr>
          <a:lstStyle/>
          <a:p>
            <a:pPr indent="0" lvl="0" marL="0" marR="0" rtl="0" algn="l">
              <a:lnSpc>
                <a:spcPct val="100000"/>
              </a:lnSpc>
              <a:spcBef>
                <a:spcPts val="0"/>
              </a:spcBef>
              <a:spcAft>
                <a:spcPts val="0"/>
              </a:spcAft>
              <a:buClr>
                <a:srgbClr val="FFFFFF"/>
              </a:buClr>
              <a:buSzPts val="2133"/>
              <a:buFont typeface="Calibri"/>
              <a:buNone/>
            </a:pPr>
            <a:r>
              <a:rPr b="1" i="0" lang="en-US" sz="2133" u="none" cap="none" strike="noStrike">
                <a:solidFill>
                  <a:srgbClr val="FFFFFF"/>
                </a:solidFill>
                <a:latin typeface="Calibri"/>
                <a:ea typeface="Calibri"/>
                <a:cs typeface="Calibri"/>
                <a:sym typeface="Calibri"/>
              </a:rPr>
              <a:t>Risk stratification | </a:t>
            </a:r>
            <a:r>
              <a:rPr b="0" i="0" lang="en-US" sz="2133" u="none" cap="none" strike="noStrike">
                <a:solidFill>
                  <a:srgbClr val="FFFFFF"/>
                </a:solidFill>
                <a:latin typeface="Calibri"/>
                <a:ea typeface="Calibri"/>
                <a:cs typeface="Calibri"/>
                <a:sym typeface="Calibri"/>
              </a:rPr>
              <a:t>Example of clinic engaging on high-risk mothers</a:t>
            </a:r>
            <a:endParaRPr/>
          </a:p>
        </p:txBody>
      </p:sp>
      <p:pic>
        <p:nvPicPr>
          <p:cNvPr id="1641" name="Google Shape;1641;p9"/>
          <p:cNvPicPr preferRelativeResize="0"/>
          <p:nvPr/>
        </p:nvPicPr>
        <p:blipFill rotWithShape="1">
          <a:blip r:embed="rId3">
            <a:alphaModFix/>
          </a:blip>
          <a:srcRect b="19451" l="17905" r="22511" t="50891"/>
          <a:stretch/>
        </p:blipFill>
        <p:spPr>
          <a:xfrm>
            <a:off x="9762837" y="464500"/>
            <a:ext cx="2309091" cy="538405"/>
          </a:xfrm>
          <a:prstGeom prst="rect">
            <a:avLst/>
          </a:prstGeom>
          <a:noFill/>
          <a:ln>
            <a:noFill/>
          </a:ln>
        </p:spPr>
      </p:pic>
      <p:graphicFrame>
        <p:nvGraphicFramePr>
          <p:cNvPr id="1642" name="Google Shape;1642;p9"/>
          <p:cNvGraphicFramePr/>
          <p:nvPr/>
        </p:nvGraphicFramePr>
        <p:xfrm>
          <a:off x="2753784" y="2520951"/>
          <a:ext cx="2021416" cy="1672167"/>
        </p:xfrm>
        <a:graphic>
          <a:graphicData uri="http://schemas.openxmlformats.org/drawingml/2006/chart">
            <c:chart r:id="rId4"/>
          </a:graphicData>
        </a:graphic>
      </p:graphicFrame>
      <p:sp>
        <p:nvSpPr>
          <p:cNvPr id="1643" name="Google Shape;1643;p9"/>
          <p:cNvSpPr txBox="1"/>
          <p:nvPr/>
        </p:nvSpPr>
        <p:spPr>
          <a:xfrm>
            <a:off x="3437467" y="3917951"/>
            <a:ext cx="118533" cy="201084"/>
          </a:xfrm>
          <a:prstGeom prst="rect">
            <a:avLst/>
          </a:prstGeom>
          <a:solidFill>
            <a:schemeClr val="accent1"/>
          </a:solidFill>
          <a:ln>
            <a:noFill/>
          </a:ln>
        </p:spPr>
        <p:txBody>
          <a:bodyPr anchorCtr="0" anchor="ctr" bIns="0" lIns="21150" spcFirstLastPara="1" rIns="2115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FFFFFF"/>
                </a:solidFill>
                <a:latin typeface="Calibri"/>
                <a:ea typeface="Calibri"/>
                <a:cs typeface="Calibri"/>
                <a:sym typeface="Calibri"/>
              </a:rPr>
              <a:t>9</a:t>
            </a:r>
            <a:endParaRPr b="0" i="0" sz="1200" u="none" cap="none" strike="noStrike">
              <a:solidFill>
                <a:srgbClr val="FFFFFF"/>
              </a:solidFill>
              <a:latin typeface="Calibri"/>
              <a:ea typeface="Calibri"/>
              <a:cs typeface="Calibri"/>
              <a:sym typeface="Calibri"/>
            </a:endParaRPr>
          </a:p>
        </p:txBody>
      </p:sp>
      <p:sp>
        <p:nvSpPr>
          <p:cNvPr id="1644" name="Google Shape;1644;p9"/>
          <p:cNvSpPr txBox="1"/>
          <p:nvPr/>
        </p:nvSpPr>
        <p:spPr>
          <a:xfrm>
            <a:off x="3767667" y="4161368"/>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45" name="Google Shape;1645;p9"/>
          <p:cNvSpPr txBox="1"/>
          <p:nvPr/>
        </p:nvSpPr>
        <p:spPr>
          <a:xfrm>
            <a:off x="3263900" y="4161368"/>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4</a:t>
            </a:r>
            <a:endParaRPr b="0" i="0" sz="1000" u="none" cap="none" strike="noStrike">
              <a:solidFill>
                <a:srgbClr val="00558F"/>
              </a:solidFill>
              <a:latin typeface="Calibri"/>
              <a:ea typeface="Calibri"/>
              <a:cs typeface="Calibri"/>
              <a:sym typeface="Calibri"/>
            </a:endParaRPr>
          </a:p>
        </p:txBody>
      </p:sp>
      <p:graphicFrame>
        <p:nvGraphicFramePr>
          <p:cNvPr id="1646" name="Google Shape;1646;p9"/>
          <p:cNvGraphicFramePr/>
          <p:nvPr/>
        </p:nvGraphicFramePr>
        <p:xfrm>
          <a:off x="5689600" y="2520951"/>
          <a:ext cx="1746251" cy="1672167"/>
        </p:xfrm>
        <a:graphic>
          <a:graphicData uri="http://schemas.openxmlformats.org/drawingml/2006/chart">
            <c:chart r:id="rId5"/>
          </a:graphicData>
        </a:graphic>
      </p:graphicFrame>
      <p:cxnSp>
        <p:nvCxnSpPr>
          <p:cNvPr id="1647" name="Google Shape;1647;p9"/>
          <p:cNvCxnSpPr/>
          <p:nvPr/>
        </p:nvCxnSpPr>
        <p:spPr>
          <a:xfrm>
            <a:off x="6838951" y="20997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648" name="Google Shape;1648;p9"/>
          <p:cNvCxnSpPr/>
          <p:nvPr/>
        </p:nvCxnSpPr>
        <p:spPr>
          <a:xfrm>
            <a:off x="6286500" y="2099733"/>
            <a:ext cx="552451" cy="0"/>
          </a:xfrm>
          <a:prstGeom prst="straightConnector1">
            <a:avLst/>
          </a:prstGeom>
          <a:noFill/>
          <a:ln cap="flat" cmpd="sng" w="12700">
            <a:solidFill>
              <a:schemeClr val="dk1"/>
            </a:solidFill>
            <a:prstDash val="solid"/>
            <a:round/>
            <a:headEnd len="sm" w="sm" type="none"/>
            <a:tailEnd len="sm" w="sm" type="none"/>
          </a:ln>
        </p:spPr>
      </p:cxnSp>
      <p:cxnSp>
        <p:nvCxnSpPr>
          <p:cNvPr id="1649" name="Google Shape;1649;p9"/>
          <p:cNvCxnSpPr/>
          <p:nvPr/>
        </p:nvCxnSpPr>
        <p:spPr>
          <a:xfrm rot="10800000">
            <a:off x="6286500" y="2099734"/>
            <a:ext cx="0" cy="520700"/>
          </a:xfrm>
          <a:prstGeom prst="straightConnector1">
            <a:avLst/>
          </a:prstGeom>
          <a:noFill/>
          <a:ln cap="flat" cmpd="sng" w="12700">
            <a:solidFill>
              <a:schemeClr val="dk1"/>
            </a:solidFill>
            <a:prstDash val="solid"/>
            <a:round/>
            <a:headEnd len="sm" w="sm" type="none"/>
            <a:tailEnd len="sm" w="sm" type="none"/>
          </a:ln>
        </p:spPr>
      </p:cxnSp>
      <p:sp>
        <p:nvSpPr>
          <p:cNvPr id="1650" name="Google Shape;1650;p9"/>
          <p:cNvSpPr txBox="1"/>
          <p:nvPr/>
        </p:nvSpPr>
        <p:spPr>
          <a:xfrm>
            <a:off x="6741584" y="2497667"/>
            <a:ext cx="194733" cy="201084"/>
          </a:xfrm>
          <a:prstGeom prst="rect">
            <a:avLst/>
          </a:prstGeom>
          <a:solidFill>
            <a:schemeClr val="lt1"/>
          </a:solidFill>
          <a:ln>
            <a:noFill/>
          </a:ln>
        </p:spPr>
        <p:txBody>
          <a:bodyPr anchorCtr="0" anchor="b" bIns="0" lIns="21150" spcFirstLastPara="1" rIns="2115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93</a:t>
            </a:r>
            <a:endParaRPr b="0" i="0" sz="1200" u="none" cap="none" strike="noStrike">
              <a:solidFill>
                <a:srgbClr val="00558F"/>
              </a:solidFill>
              <a:latin typeface="Calibri"/>
              <a:ea typeface="Calibri"/>
              <a:cs typeface="Calibri"/>
              <a:sym typeface="Calibri"/>
            </a:endParaRPr>
          </a:p>
        </p:txBody>
      </p:sp>
      <p:sp>
        <p:nvSpPr>
          <p:cNvPr id="1651" name="Google Shape;1651;p9"/>
          <p:cNvSpPr txBox="1"/>
          <p:nvPr/>
        </p:nvSpPr>
        <p:spPr>
          <a:xfrm>
            <a:off x="6574367" y="4125385"/>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52" name="Google Shape;1652;p9"/>
          <p:cNvSpPr txBox="1"/>
          <p:nvPr/>
        </p:nvSpPr>
        <p:spPr>
          <a:xfrm>
            <a:off x="6053667" y="4125385"/>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4</a:t>
            </a:r>
            <a:endParaRPr b="0" i="0" sz="1000" u="none" cap="none" strike="noStrike">
              <a:solidFill>
                <a:srgbClr val="00558F"/>
              </a:solidFill>
              <a:latin typeface="Calibri"/>
              <a:ea typeface="Calibri"/>
              <a:cs typeface="Calibri"/>
              <a:sym typeface="Calibri"/>
            </a:endParaRPr>
          </a:p>
        </p:txBody>
      </p:sp>
      <p:sp>
        <p:nvSpPr>
          <p:cNvPr id="1653" name="Google Shape;1653;p9"/>
          <p:cNvSpPr/>
          <p:nvPr/>
        </p:nvSpPr>
        <p:spPr>
          <a:xfrm>
            <a:off x="6322485" y="1957918"/>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+15%</a:t>
            </a:r>
            <a:endParaRPr b="1" i="0" sz="1200" u="none" cap="none" strike="noStrike">
              <a:solidFill>
                <a:srgbClr val="00558F"/>
              </a:solidFill>
              <a:latin typeface="Calibri"/>
              <a:ea typeface="Calibri"/>
              <a:cs typeface="Calibri"/>
              <a:sym typeface="Calibri"/>
            </a:endParaRPr>
          </a:p>
        </p:txBody>
      </p:sp>
      <p:graphicFrame>
        <p:nvGraphicFramePr>
          <p:cNvPr id="1654" name="Google Shape;1654;p9"/>
          <p:cNvGraphicFramePr/>
          <p:nvPr/>
        </p:nvGraphicFramePr>
        <p:xfrm>
          <a:off x="7205133" y="2520951"/>
          <a:ext cx="1746251" cy="1672167"/>
        </p:xfrm>
        <a:graphic>
          <a:graphicData uri="http://schemas.openxmlformats.org/drawingml/2006/chart">
            <c:chart r:id="rId6"/>
          </a:graphicData>
        </a:graphic>
      </p:graphicFrame>
      <p:cxnSp>
        <p:nvCxnSpPr>
          <p:cNvPr id="1655" name="Google Shape;1655;p9"/>
          <p:cNvCxnSpPr/>
          <p:nvPr/>
        </p:nvCxnSpPr>
        <p:spPr>
          <a:xfrm>
            <a:off x="8354484" y="2112434"/>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656" name="Google Shape;1656;p9"/>
          <p:cNvCxnSpPr/>
          <p:nvPr/>
        </p:nvCxnSpPr>
        <p:spPr>
          <a:xfrm>
            <a:off x="7802033" y="2112433"/>
            <a:ext cx="552451" cy="0"/>
          </a:xfrm>
          <a:prstGeom prst="straightConnector1">
            <a:avLst/>
          </a:prstGeom>
          <a:noFill/>
          <a:ln cap="flat" cmpd="sng" w="12700">
            <a:solidFill>
              <a:schemeClr val="dk1"/>
            </a:solidFill>
            <a:prstDash val="solid"/>
            <a:round/>
            <a:headEnd len="sm" w="sm" type="none"/>
            <a:tailEnd len="sm" w="sm" type="none"/>
          </a:ln>
        </p:spPr>
      </p:cxnSp>
      <p:cxnSp>
        <p:nvCxnSpPr>
          <p:cNvPr id="1657" name="Google Shape;1657;p9"/>
          <p:cNvCxnSpPr/>
          <p:nvPr/>
        </p:nvCxnSpPr>
        <p:spPr>
          <a:xfrm rot="10800000">
            <a:off x="7802033" y="2112434"/>
            <a:ext cx="0" cy="1206500"/>
          </a:xfrm>
          <a:prstGeom prst="straightConnector1">
            <a:avLst/>
          </a:prstGeom>
          <a:noFill/>
          <a:ln cap="flat" cmpd="sng" w="12700">
            <a:solidFill>
              <a:schemeClr val="dk1"/>
            </a:solidFill>
            <a:prstDash val="solid"/>
            <a:round/>
            <a:headEnd len="sm" w="sm" type="none"/>
            <a:tailEnd len="sm" w="sm" type="none"/>
          </a:ln>
        </p:spPr>
      </p:cxnSp>
      <p:sp>
        <p:nvSpPr>
          <p:cNvPr id="1658" name="Google Shape;1658;p9"/>
          <p:cNvSpPr txBox="1"/>
          <p:nvPr/>
        </p:nvSpPr>
        <p:spPr>
          <a:xfrm>
            <a:off x="8089901" y="4125385"/>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59" name="Google Shape;1659;p9"/>
          <p:cNvSpPr txBox="1"/>
          <p:nvPr/>
        </p:nvSpPr>
        <p:spPr>
          <a:xfrm>
            <a:off x="8257118" y="2510367"/>
            <a:ext cx="194733" cy="201084"/>
          </a:xfrm>
          <a:prstGeom prst="rect">
            <a:avLst/>
          </a:prstGeom>
          <a:solidFill>
            <a:schemeClr val="lt1"/>
          </a:solidFill>
          <a:ln>
            <a:noFill/>
          </a:ln>
        </p:spPr>
        <p:txBody>
          <a:bodyPr anchorCtr="0" anchor="b" bIns="0" lIns="21150" spcFirstLastPara="1" rIns="2115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92</a:t>
            </a:r>
            <a:endParaRPr b="0" i="0" sz="1200" u="none" cap="none" strike="noStrike">
              <a:solidFill>
                <a:srgbClr val="00558F"/>
              </a:solidFill>
              <a:latin typeface="Calibri"/>
              <a:ea typeface="Calibri"/>
              <a:cs typeface="Calibri"/>
              <a:sym typeface="Calibri"/>
            </a:endParaRPr>
          </a:p>
        </p:txBody>
      </p:sp>
      <p:sp>
        <p:nvSpPr>
          <p:cNvPr id="1660" name="Google Shape;1660;p9"/>
          <p:cNvSpPr txBox="1"/>
          <p:nvPr/>
        </p:nvSpPr>
        <p:spPr>
          <a:xfrm>
            <a:off x="7569200" y="4125385"/>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7</a:t>
            </a:r>
            <a:endParaRPr b="0" i="0" sz="1000" u="none" cap="none" strike="noStrike">
              <a:solidFill>
                <a:srgbClr val="00558F"/>
              </a:solidFill>
              <a:latin typeface="Calibri"/>
              <a:ea typeface="Calibri"/>
              <a:cs typeface="Calibri"/>
              <a:sym typeface="Calibri"/>
            </a:endParaRPr>
          </a:p>
        </p:txBody>
      </p:sp>
      <p:sp>
        <p:nvSpPr>
          <p:cNvPr id="1661" name="Google Shape;1661;p9"/>
          <p:cNvSpPr/>
          <p:nvPr/>
        </p:nvSpPr>
        <p:spPr>
          <a:xfrm>
            <a:off x="7782985" y="1970618"/>
            <a:ext cx="588433"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+179%</a:t>
            </a:r>
            <a:endParaRPr b="1" i="0" sz="1200" u="none" cap="none" strike="noStrike">
              <a:solidFill>
                <a:srgbClr val="00558F"/>
              </a:solidFill>
              <a:latin typeface="Calibri"/>
              <a:ea typeface="Calibri"/>
              <a:cs typeface="Calibri"/>
              <a:sym typeface="Calibri"/>
            </a:endParaRPr>
          </a:p>
        </p:txBody>
      </p:sp>
      <p:graphicFrame>
        <p:nvGraphicFramePr>
          <p:cNvPr id="1662" name="Google Shape;1662;p9"/>
          <p:cNvGraphicFramePr/>
          <p:nvPr/>
        </p:nvGraphicFramePr>
        <p:xfrm>
          <a:off x="8551334" y="2520951"/>
          <a:ext cx="2021417" cy="1672167"/>
        </p:xfrm>
        <a:graphic>
          <a:graphicData uri="http://schemas.openxmlformats.org/drawingml/2006/chart">
            <c:chart r:id="rId7"/>
          </a:graphicData>
        </a:graphic>
      </p:graphicFrame>
      <p:cxnSp>
        <p:nvCxnSpPr>
          <p:cNvPr id="1663" name="Google Shape;1663;p9"/>
          <p:cNvCxnSpPr/>
          <p:nvPr/>
        </p:nvCxnSpPr>
        <p:spPr>
          <a:xfrm>
            <a:off x="9838267" y="2250018"/>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664" name="Google Shape;1664;p9"/>
          <p:cNvCxnSpPr/>
          <p:nvPr/>
        </p:nvCxnSpPr>
        <p:spPr>
          <a:xfrm>
            <a:off x="9283701" y="2250017"/>
            <a:ext cx="554567" cy="0"/>
          </a:xfrm>
          <a:prstGeom prst="straightConnector1">
            <a:avLst/>
          </a:prstGeom>
          <a:noFill/>
          <a:ln cap="flat" cmpd="sng" w="12700">
            <a:solidFill>
              <a:schemeClr val="dk1"/>
            </a:solidFill>
            <a:prstDash val="solid"/>
            <a:round/>
            <a:headEnd len="sm" w="sm" type="none"/>
            <a:tailEnd len="sm" w="sm" type="none"/>
          </a:ln>
        </p:spPr>
      </p:cxnSp>
      <p:cxnSp>
        <p:nvCxnSpPr>
          <p:cNvPr id="1665" name="Google Shape;1665;p9"/>
          <p:cNvCxnSpPr/>
          <p:nvPr/>
        </p:nvCxnSpPr>
        <p:spPr>
          <a:xfrm rot="10800000">
            <a:off x="9283700" y="2250018"/>
            <a:ext cx="0" cy="531284"/>
          </a:xfrm>
          <a:prstGeom prst="straightConnector1">
            <a:avLst/>
          </a:prstGeom>
          <a:noFill/>
          <a:ln cap="flat" cmpd="sng" w="12700">
            <a:solidFill>
              <a:schemeClr val="dk1"/>
            </a:solidFill>
            <a:prstDash val="solid"/>
            <a:round/>
            <a:headEnd len="sm" w="sm" type="none"/>
            <a:tailEnd len="sm" w="sm" type="none"/>
          </a:ln>
        </p:spPr>
      </p:cxnSp>
      <p:sp>
        <p:nvSpPr>
          <p:cNvPr id="1666" name="Google Shape;1666;p9"/>
          <p:cNvSpPr txBox="1"/>
          <p:nvPr/>
        </p:nvSpPr>
        <p:spPr>
          <a:xfrm>
            <a:off x="9050867" y="4125385"/>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4</a:t>
            </a:r>
            <a:endParaRPr b="0" i="0" sz="1000" u="none" cap="none" strike="noStrike">
              <a:solidFill>
                <a:srgbClr val="00558F"/>
              </a:solidFill>
              <a:latin typeface="Calibri"/>
              <a:ea typeface="Calibri"/>
              <a:cs typeface="Calibri"/>
              <a:sym typeface="Calibri"/>
            </a:endParaRPr>
          </a:p>
        </p:txBody>
      </p:sp>
      <p:sp>
        <p:nvSpPr>
          <p:cNvPr id="1667" name="Google Shape;1667;p9"/>
          <p:cNvSpPr txBox="1"/>
          <p:nvPr/>
        </p:nvSpPr>
        <p:spPr>
          <a:xfrm>
            <a:off x="9573685" y="4125385"/>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68" name="Google Shape;1668;p9"/>
          <p:cNvSpPr txBox="1"/>
          <p:nvPr/>
        </p:nvSpPr>
        <p:spPr>
          <a:xfrm>
            <a:off x="9186334" y="2832101"/>
            <a:ext cx="194733" cy="201084"/>
          </a:xfrm>
          <a:prstGeom prst="rect">
            <a:avLst/>
          </a:prstGeom>
          <a:solidFill>
            <a:schemeClr val="lt1"/>
          </a:solidFill>
          <a:ln>
            <a:noFill/>
          </a:ln>
        </p:spPr>
        <p:txBody>
          <a:bodyPr anchorCtr="0" anchor="b" bIns="0" lIns="21150" spcFirstLastPara="1" rIns="2115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0" i="0" lang="en-US" sz="1200" u="none" cap="none" strike="noStrike">
                <a:solidFill>
                  <a:srgbClr val="00558F"/>
                </a:solidFill>
                <a:latin typeface="Calibri"/>
                <a:ea typeface="Calibri"/>
                <a:cs typeface="Calibri"/>
                <a:sym typeface="Calibri"/>
              </a:rPr>
              <a:t>70</a:t>
            </a:r>
            <a:endParaRPr b="0" i="0" sz="1200" u="none" cap="none" strike="noStrike">
              <a:solidFill>
                <a:srgbClr val="00558F"/>
              </a:solidFill>
              <a:latin typeface="Calibri"/>
              <a:ea typeface="Calibri"/>
              <a:cs typeface="Calibri"/>
              <a:sym typeface="Calibri"/>
            </a:endParaRPr>
          </a:p>
        </p:txBody>
      </p:sp>
      <p:sp>
        <p:nvSpPr>
          <p:cNvPr id="1669" name="Google Shape;1669;p9"/>
          <p:cNvSpPr/>
          <p:nvPr/>
        </p:nvSpPr>
        <p:spPr>
          <a:xfrm>
            <a:off x="9321801" y="210820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+11%</a:t>
            </a:r>
            <a:endParaRPr b="1" i="0" sz="1200" u="none" cap="none" strike="noStrike">
              <a:solidFill>
                <a:srgbClr val="00558F"/>
              </a:solidFill>
              <a:latin typeface="Calibri"/>
              <a:ea typeface="Calibri"/>
              <a:cs typeface="Calibri"/>
              <a:sym typeface="Calibri"/>
            </a:endParaRPr>
          </a:p>
        </p:txBody>
      </p:sp>
      <p:graphicFrame>
        <p:nvGraphicFramePr>
          <p:cNvPr id="1670" name="Google Shape;1670;p9"/>
          <p:cNvGraphicFramePr/>
          <p:nvPr/>
        </p:nvGraphicFramePr>
        <p:xfrm>
          <a:off x="9956801" y="2520951"/>
          <a:ext cx="2021417" cy="1672167"/>
        </p:xfrm>
        <a:graphic>
          <a:graphicData uri="http://schemas.openxmlformats.org/drawingml/2006/chart">
            <c:chart r:id="rId8"/>
          </a:graphicData>
        </a:graphic>
      </p:graphicFrame>
      <p:cxnSp>
        <p:nvCxnSpPr>
          <p:cNvPr id="1671" name="Google Shape;1671;p9"/>
          <p:cNvCxnSpPr/>
          <p:nvPr/>
        </p:nvCxnSpPr>
        <p:spPr>
          <a:xfrm rot="10800000">
            <a:off x="10689167" y="2713567"/>
            <a:ext cx="0" cy="609600"/>
          </a:xfrm>
          <a:prstGeom prst="straightConnector1">
            <a:avLst/>
          </a:prstGeom>
          <a:noFill/>
          <a:ln cap="flat" cmpd="sng" w="12700">
            <a:solidFill>
              <a:schemeClr val="dk1"/>
            </a:solidFill>
            <a:prstDash val="solid"/>
            <a:round/>
            <a:headEnd len="sm" w="sm" type="none"/>
            <a:tailEnd len="sm" w="sm" type="none"/>
          </a:ln>
        </p:spPr>
      </p:cxnSp>
      <p:cxnSp>
        <p:nvCxnSpPr>
          <p:cNvPr id="1672" name="Google Shape;1672;p9"/>
          <p:cNvCxnSpPr/>
          <p:nvPr/>
        </p:nvCxnSpPr>
        <p:spPr>
          <a:xfrm>
            <a:off x="11243733" y="2713567"/>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673" name="Google Shape;1673;p9"/>
          <p:cNvCxnSpPr/>
          <p:nvPr/>
        </p:nvCxnSpPr>
        <p:spPr>
          <a:xfrm>
            <a:off x="10689167" y="2713567"/>
            <a:ext cx="554567" cy="0"/>
          </a:xfrm>
          <a:prstGeom prst="straightConnector1">
            <a:avLst/>
          </a:prstGeom>
          <a:noFill/>
          <a:ln cap="flat" cmpd="sng" w="12700">
            <a:solidFill>
              <a:schemeClr val="dk1"/>
            </a:solidFill>
            <a:prstDash val="solid"/>
            <a:round/>
            <a:headEnd len="sm" w="sm" type="none"/>
            <a:tailEnd len="sm" w="sm" type="none"/>
          </a:ln>
        </p:spPr>
      </p:cxnSp>
      <p:sp>
        <p:nvSpPr>
          <p:cNvPr id="1674" name="Google Shape;1674;p9"/>
          <p:cNvSpPr txBox="1"/>
          <p:nvPr/>
        </p:nvSpPr>
        <p:spPr>
          <a:xfrm>
            <a:off x="10979151" y="4125385"/>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75" name="Google Shape;1675;p9"/>
          <p:cNvSpPr txBox="1"/>
          <p:nvPr/>
        </p:nvSpPr>
        <p:spPr>
          <a:xfrm>
            <a:off x="10456333" y="4125385"/>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a:t>
            </a:r>
            <a:endParaRPr b="0" i="0" sz="1000" u="none" cap="none" strike="noStrike">
              <a:solidFill>
                <a:srgbClr val="00558F"/>
              </a:solidFill>
              <a:latin typeface="Calibri"/>
              <a:ea typeface="Calibri"/>
              <a:cs typeface="Calibri"/>
              <a:sym typeface="Calibri"/>
            </a:endParaRPr>
          </a:p>
        </p:txBody>
      </p:sp>
      <p:sp>
        <p:nvSpPr>
          <p:cNvPr id="1676" name="Google Shape;1676;p9"/>
          <p:cNvSpPr/>
          <p:nvPr/>
        </p:nvSpPr>
        <p:spPr>
          <a:xfrm>
            <a:off x="10727267" y="2571751"/>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+64%</a:t>
            </a:r>
            <a:endParaRPr b="1" i="0" sz="1200" u="none" cap="none" strike="noStrike">
              <a:solidFill>
                <a:srgbClr val="00558F"/>
              </a:solidFill>
              <a:latin typeface="Calibri"/>
              <a:ea typeface="Calibri"/>
              <a:cs typeface="Calibri"/>
              <a:sym typeface="Calibri"/>
            </a:endParaRPr>
          </a:p>
        </p:txBody>
      </p:sp>
      <p:graphicFrame>
        <p:nvGraphicFramePr>
          <p:cNvPr id="1677" name="Google Shape;1677;p9"/>
          <p:cNvGraphicFramePr/>
          <p:nvPr/>
        </p:nvGraphicFramePr>
        <p:xfrm>
          <a:off x="4032251" y="2520951"/>
          <a:ext cx="2021416" cy="1672167"/>
        </p:xfrm>
        <a:graphic>
          <a:graphicData uri="http://schemas.openxmlformats.org/drawingml/2006/chart">
            <c:chart r:id="rId9"/>
          </a:graphicData>
        </a:graphic>
      </p:graphicFrame>
      <p:cxnSp>
        <p:nvCxnSpPr>
          <p:cNvPr id="1678" name="Google Shape;1678;p9"/>
          <p:cNvCxnSpPr/>
          <p:nvPr/>
        </p:nvCxnSpPr>
        <p:spPr>
          <a:xfrm>
            <a:off x="5319184" y="2971800"/>
            <a:ext cx="0" cy="347133"/>
          </a:xfrm>
          <a:prstGeom prst="straightConnector1">
            <a:avLst/>
          </a:prstGeom>
          <a:noFill/>
          <a:ln cap="flat" cmpd="sng" w="12700">
            <a:solidFill>
              <a:schemeClr val="dk1"/>
            </a:solidFill>
            <a:prstDash val="solid"/>
            <a:round/>
            <a:headEnd len="sm" w="sm" type="none"/>
            <a:tailEnd len="med" w="med" type="triangle"/>
          </a:ln>
        </p:spPr>
      </p:cxnSp>
      <p:cxnSp>
        <p:nvCxnSpPr>
          <p:cNvPr id="1679" name="Google Shape;1679;p9"/>
          <p:cNvCxnSpPr/>
          <p:nvPr/>
        </p:nvCxnSpPr>
        <p:spPr>
          <a:xfrm>
            <a:off x="4766733" y="2971800"/>
            <a:ext cx="552451" cy="0"/>
          </a:xfrm>
          <a:prstGeom prst="straightConnector1">
            <a:avLst/>
          </a:prstGeom>
          <a:noFill/>
          <a:ln cap="flat" cmpd="sng" w="12700">
            <a:solidFill>
              <a:schemeClr val="dk1"/>
            </a:solidFill>
            <a:prstDash val="solid"/>
            <a:round/>
            <a:headEnd len="sm" w="sm" type="none"/>
            <a:tailEnd len="sm" w="sm" type="none"/>
          </a:ln>
        </p:spPr>
      </p:cxnSp>
      <p:cxnSp>
        <p:nvCxnSpPr>
          <p:cNvPr id="1680" name="Google Shape;1680;p9"/>
          <p:cNvCxnSpPr/>
          <p:nvPr/>
        </p:nvCxnSpPr>
        <p:spPr>
          <a:xfrm rot="10800000">
            <a:off x="4766733" y="2971800"/>
            <a:ext cx="0" cy="423333"/>
          </a:xfrm>
          <a:prstGeom prst="straightConnector1">
            <a:avLst/>
          </a:prstGeom>
          <a:noFill/>
          <a:ln cap="flat" cmpd="sng" w="12700">
            <a:solidFill>
              <a:schemeClr val="dk1"/>
            </a:solidFill>
            <a:prstDash val="solid"/>
            <a:round/>
            <a:headEnd len="sm" w="sm" type="none"/>
            <a:tailEnd len="sm" w="sm" type="none"/>
          </a:ln>
        </p:spPr>
      </p:cxnSp>
      <p:sp>
        <p:nvSpPr>
          <p:cNvPr id="1681" name="Google Shape;1681;p9"/>
          <p:cNvSpPr txBox="1"/>
          <p:nvPr/>
        </p:nvSpPr>
        <p:spPr>
          <a:xfrm>
            <a:off x="5054601" y="4125385"/>
            <a:ext cx="5312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12</a:t>
            </a:r>
            <a:endParaRPr b="0" i="0" sz="1000" u="none" cap="none" strike="noStrike">
              <a:solidFill>
                <a:srgbClr val="00558F"/>
              </a:solidFill>
              <a:latin typeface="Calibri"/>
              <a:ea typeface="Calibri"/>
              <a:cs typeface="Calibri"/>
              <a:sym typeface="Calibri"/>
            </a:endParaRPr>
          </a:p>
        </p:txBody>
      </p:sp>
      <p:sp>
        <p:nvSpPr>
          <p:cNvPr id="1682" name="Google Shape;1682;p9"/>
          <p:cNvSpPr txBox="1"/>
          <p:nvPr/>
        </p:nvSpPr>
        <p:spPr>
          <a:xfrm>
            <a:off x="4533900" y="4125385"/>
            <a:ext cx="467784" cy="167217"/>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939598"/>
              </a:buClr>
              <a:buSzPts val="1000"/>
              <a:buFont typeface="Noto Sans Symbols"/>
              <a:buNone/>
            </a:pPr>
            <a:r>
              <a:rPr b="0" i="0" lang="en-US" sz="1000" u="none" cap="none" strike="noStrike">
                <a:solidFill>
                  <a:srgbClr val="00558F"/>
                </a:solidFill>
                <a:latin typeface="Calibri"/>
                <a:ea typeface="Calibri"/>
                <a:cs typeface="Calibri"/>
                <a:sym typeface="Calibri"/>
              </a:rPr>
              <a:t>Cohort 4</a:t>
            </a:r>
            <a:endParaRPr b="0" i="0" sz="1000" u="none" cap="none" strike="noStrike">
              <a:solidFill>
                <a:srgbClr val="00558F"/>
              </a:solidFill>
              <a:latin typeface="Calibri"/>
              <a:ea typeface="Calibri"/>
              <a:cs typeface="Calibri"/>
              <a:sym typeface="Calibri"/>
            </a:endParaRPr>
          </a:p>
        </p:txBody>
      </p:sp>
      <p:sp>
        <p:nvSpPr>
          <p:cNvPr id="1683" name="Google Shape;1683;p9"/>
          <p:cNvSpPr/>
          <p:nvPr/>
        </p:nvSpPr>
        <p:spPr>
          <a:xfrm>
            <a:off x="4802718" y="2829985"/>
            <a:ext cx="480484" cy="285751"/>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939598"/>
              </a:buClr>
              <a:buSzPts val="1200"/>
              <a:buFont typeface="Noto Sans Symbols"/>
              <a:buNone/>
            </a:pPr>
            <a:r>
              <a:rPr b="1" i="0" lang="en-US" sz="1200" u="none" cap="none" strike="noStrike">
                <a:solidFill>
                  <a:srgbClr val="00558F"/>
                </a:solidFill>
                <a:latin typeface="Calibri"/>
                <a:ea typeface="Calibri"/>
                <a:cs typeface="Calibri"/>
                <a:sym typeface="Calibri"/>
              </a:rPr>
              <a:t>+43%</a:t>
            </a:r>
            <a:endParaRPr b="1" i="0" sz="1200" u="none" cap="none" strike="noStrike">
              <a:solidFill>
                <a:srgbClr val="00558F"/>
              </a:solidFill>
              <a:latin typeface="Calibri"/>
              <a:ea typeface="Calibri"/>
              <a:cs typeface="Calibri"/>
              <a:sym typeface="Calibri"/>
            </a:endParaRPr>
          </a:p>
        </p:txBody>
      </p:sp>
      <p:sp>
        <p:nvSpPr>
          <p:cNvPr id="1684" name="Google Shape;1684;p9"/>
          <p:cNvSpPr/>
          <p:nvPr/>
        </p:nvSpPr>
        <p:spPr>
          <a:xfrm>
            <a:off x="9241328" y="5931132"/>
            <a:ext cx="2754313" cy="727075"/>
          </a:xfrm>
          <a:prstGeom prst="wedgeRectCallout">
            <a:avLst>
              <a:gd fmla="val 12220" name="adj1"/>
              <a:gd fmla="val -65377" name="adj2"/>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558F"/>
              </a:buClr>
              <a:buSzPts val="1100"/>
              <a:buFont typeface="Calibri"/>
              <a:buNone/>
            </a:pPr>
            <a:r>
              <a:rPr b="1" i="0" lang="en-US" sz="1100" u="none" cap="none" strike="noStrike">
                <a:solidFill>
                  <a:srgbClr val="00558F"/>
                </a:solidFill>
                <a:latin typeface="Calibri"/>
                <a:ea typeface="Calibri"/>
                <a:cs typeface="Calibri"/>
                <a:sym typeface="Calibri"/>
              </a:rPr>
              <a:t>Note: high Caesarean rate corresponds with clinic function as a ‘hub’ clinic in an area with limited secondary care facilities</a:t>
            </a:r>
            <a:endParaRPr/>
          </a:p>
        </p:txBody>
      </p:sp>
      <p:sp>
        <p:nvSpPr>
          <p:cNvPr id="1685" name="Google Shape;1685;p9"/>
          <p:cNvSpPr txBox="1"/>
          <p:nvPr/>
        </p:nvSpPr>
        <p:spPr>
          <a:xfrm>
            <a:off x="3066053" y="1591735"/>
            <a:ext cx="2740015" cy="239168"/>
          </a:xfrm>
          <a:prstGeom prst="rect">
            <a:avLst/>
          </a:prstGeom>
          <a:noFill/>
          <a:ln>
            <a:noFill/>
          </a:ln>
        </p:spPr>
        <p:txBody>
          <a:bodyPr anchorCtr="0" anchor="t" bIns="45700" lIns="91425" spcFirstLastPara="1" rIns="91425" wrap="square" tIns="0">
            <a:spAutoFit/>
          </a:bodyPr>
          <a:lstStyle/>
          <a:p>
            <a:pPr indent="0" lvl="0" marL="0" marR="0" rtl="0" algn="l">
              <a:lnSpc>
                <a:spcPct val="110000"/>
              </a:lnSpc>
              <a:spcBef>
                <a:spcPts val="0"/>
              </a:spcBef>
              <a:spcAft>
                <a:spcPts val="0"/>
              </a:spcAft>
              <a:buClr>
                <a:srgbClr val="00558F"/>
              </a:buClr>
              <a:buSzPts val="1200"/>
              <a:buFont typeface="Calibri"/>
              <a:buNone/>
            </a:pPr>
            <a:r>
              <a:rPr b="1" i="0" lang="en-US" sz="1200" u="none" cap="none" strike="noStrike">
                <a:solidFill>
                  <a:srgbClr val="00558F"/>
                </a:solidFill>
                <a:latin typeface="Calibri"/>
                <a:ea typeface="Calibri"/>
                <a:cs typeface="Calibri"/>
                <a:sym typeface="Calibri"/>
              </a:rPr>
              <a:t>Example clinic: BA Medical, Nairobi</a:t>
            </a:r>
            <a:endParaRPr/>
          </a:p>
        </p:txBody>
      </p:sp>
      <p:pic>
        <p:nvPicPr>
          <p:cNvPr descr="A person holding a baby&#10;&#10;Description automatically generated with medium confidence" id="1686" name="Google Shape;1686;p9"/>
          <p:cNvPicPr preferRelativeResize="0"/>
          <p:nvPr/>
        </p:nvPicPr>
        <p:blipFill rotWithShape="1">
          <a:blip r:embed="rId10">
            <a:alphaModFix/>
          </a:blip>
          <a:srcRect b="0" l="54257" r="13314" t="0"/>
          <a:stretch/>
        </p:blipFill>
        <p:spPr>
          <a:xfrm>
            <a:off x="14289" y="2167479"/>
            <a:ext cx="2695425" cy="4675451"/>
          </a:xfrm>
          <a:prstGeom prst="rect">
            <a:avLst/>
          </a:prstGeom>
          <a:noFill/>
          <a:ln>
            <a:noFill/>
          </a:ln>
        </p:spPr>
      </p:pic>
      <p:sp>
        <p:nvSpPr>
          <p:cNvPr id="1687" name="Google Shape;1687;p9"/>
          <p:cNvSpPr/>
          <p:nvPr/>
        </p:nvSpPr>
        <p:spPr>
          <a:xfrm>
            <a:off x="3066052" y="4422695"/>
            <a:ext cx="1405467"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88" name="Google Shape;1688;p9"/>
          <p:cNvSpPr/>
          <p:nvPr/>
        </p:nvSpPr>
        <p:spPr>
          <a:xfrm>
            <a:off x="4496919" y="4422695"/>
            <a:ext cx="1405467"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89" name="Google Shape;1689;p9"/>
          <p:cNvSpPr/>
          <p:nvPr/>
        </p:nvSpPr>
        <p:spPr>
          <a:xfrm>
            <a:off x="5929901" y="4422695"/>
            <a:ext cx="1405467"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90" name="Google Shape;1690;p9"/>
          <p:cNvSpPr/>
          <p:nvPr/>
        </p:nvSpPr>
        <p:spPr>
          <a:xfrm>
            <a:off x="7375585" y="4422695"/>
            <a:ext cx="1405467"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91" name="Google Shape;1691;p9"/>
          <p:cNvSpPr/>
          <p:nvPr/>
        </p:nvSpPr>
        <p:spPr>
          <a:xfrm>
            <a:off x="8808568" y="4422695"/>
            <a:ext cx="1405467"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92" name="Google Shape;1692;p9"/>
          <p:cNvSpPr/>
          <p:nvPr/>
        </p:nvSpPr>
        <p:spPr>
          <a:xfrm>
            <a:off x="10239435" y="4422695"/>
            <a:ext cx="1407584" cy="607484"/>
          </a:xfrm>
          <a:prstGeom prst="rect">
            <a:avLst/>
          </a:prstGeom>
          <a:solidFill>
            <a:srgbClr val="B8D0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t/>
            </a:r>
            <a:endParaRPr b="0" i="0" sz="1600" u="none" cap="none" strike="noStrike">
              <a:solidFill>
                <a:srgbClr val="FFFFFF"/>
              </a:solidFill>
              <a:latin typeface="Calibri"/>
              <a:ea typeface="Calibri"/>
              <a:cs typeface="Calibri"/>
              <a:sym typeface="Calibri"/>
            </a:endParaRPr>
          </a:p>
        </p:txBody>
      </p:sp>
      <p:sp>
        <p:nvSpPr>
          <p:cNvPr id="1693" name="Google Shape;1693;p9"/>
          <p:cNvSpPr/>
          <p:nvPr/>
        </p:nvSpPr>
        <p:spPr>
          <a:xfrm>
            <a:off x="3075983" y="508517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4" name="Google Shape;1694;p9"/>
          <p:cNvSpPr/>
          <p:nvPr/>
        </p:nvSpPr>
        <p:spPr>
          <a:xfrm>
            <a:off x="4507959" y="508517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5" name="Google Shape;1695;p9"/>
          <p:cNvSpPr/>
          <p:nvPr/>
        </p:nvSpPr>
        <p:spPr>
          <a:xfrm>
            <a:off x="5939935" y="508517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6" name="Google Shape;1696;p9"/>
          <p:cNvSpPr/>
          <p:nvPr/>
        </p:nvSpPr>
        <p:spPr>
          <a:xfrm>
            <a:off x="7386955" y="508472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7" name="Google Shape;1697;p9"/>
          <p:cNvSpPr/>
          <p:nvPr/>
        </p:nvSpPr>
        <p:spPr>
          <a:xfrm>
            <a:off x="8818931" y="508472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8" name="Google Shape;1698;p9"/>
          <p:cNvSpPr/>
          <p:nvPr/>
        </p:nvSpPr>
        <p:spPr>
          <a:xfrm>
            <a:off x="10250907" y="5084727"/>
            <a:ext cx="1405891" cy="60812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67"/>
              <a:buFont typeface="Calibri"/>
              <a:buNone/>
            </a:pPr>
            <a:r>
              <a:t/>
            </a:r>
            <a:endParaRPr b="0" i="0" sz="1467" u="none" cap="none" strike="noStrike">
              <a:solidFill>
                <a:srgbClr val="FFFFFF"/>
              </a:solidFill>
              <a:latin typeface="Calibri"/>
              <a:ea typeface="Calibri"/>
              <a:cs typeface="Calibri"/>
              <a:sym typeface="Calibri"/>
            </a:endParaRPr>
          </a:p>
        </p:txBody>
      </p:sp>
      <p:sp>
        <p:nvSpPr>
          <p:cNvPr id="1699" name="Google Shape;1699;p9"/>
          <p:cNvSpPr txBox="1"/>
          <p:nvPr/>
        </p:nvSpPr>
        <p:spPr>
          <a:xfrm>
            <a:off x="3070285" y="4481962"/>
            <a:ext cx="1405467"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1. Equitable</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access</a:t>
            </a:r>
            <a:endParaRPr/>
          </a:p>
        </p:txBody>
      </p:sp>
      <p:sp>
        <p:nvSpPr>
          <p:cNvPr id="1700" name="Google Shape;1700;p9"/>
          <p:cNvSpPr txBox="1"/>
          <p:nvPr/>
        </p:nvSpPr>
        <p:spPr>
          <a:xfrm>
            <a:off x="4501152" y="4481962"/>
            <a:ext cx="1405467"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2. Timely</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enrolment</a:t>
            </a:r>
            <a:endParaRPr/>
          </a:p>
        </p:txBody>
      </p:sp>
      <p:sp>
        <p:nvSpPr>
          <p:cNvPr id="1701" name="Google Shape;1701;p9"/>
          <p:cNvSpPr txBox="1"/>
          <p:nvPr/>
        </p:nvSpPr>
        <p:spPr>
          <a:xfrm>
            <a:off x="5934135" y="4481962"/>
            <a:ext cx="1405467"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3. Timely</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reviews</a:t>
            </a:r>
            <a:endParaRPr/>
          </a:p>
        </p:txBody>
      </p:sp>
      <p:sp>
        <p:nvSpPr>
          <p:cNvPr id="1702" name="Google Shape;1702;p9"/>
          <p:cNvSpPr txBox="1"/>
          <p:nvPr/>
        </p:nvSpPr>
        <p:spPr>
          <a:xfrm>
            <a:off x="7381935" y="4481962"/>
            <a:ext cx="1405467"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5. Birth</a:t>
            </a:r>
            <a:br>
              <a:rPr b="1" i="0" lang="en-US" sz="1400" u="none" cap="none" strike="noStrike">
                <a:solidFill>
                  <a:srgbClr val="00558F"/>
                </a:solidFill>
                <a:latin typeface="Calibri"/>
                <a:ea typeface="Calibri"/>
                <a:cs typeface="Calibri"/>
                <a:sym typeface="Calibri"/>
              </a:rPr>
            </a:br>
            <a:r>
              <a:rPr b="1" i="0" lang="en-US" sz="1400" u="none" cap="none" strike="noStrike">
                <a:solidFill>
                  <a:srgbClr val="00558F"/>
                </a:solidFill>
                <a:latin typeface="Calibri"/>
                <a:ea typeface="Calibri"/>
                <a:cs typeface="Calibri"/>
                <a:sym typeface="Calibri"/>
              </a:rPr>
              <a:t>planning</a:t>
            </a:r>
            <a:endParaRPr/>
          </a:p>
        </p:txBody>
      </p:sp>
      <p:sp>
        <p:nvSpPr>
          <p:cNvPr id="1703" name="Google Shape;1703;p9"/>
          <p:cNvSpPr txBox="1"/>
          <p:nvPr/>
        </p:nvSpPr>
        <p:spPr>
          <a:xfrm>
            <a:off x="8814919" y="4481962"/>
            <a:ext cx="1405467"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6. Delivery</a:t>
            </a:r>
            <a:br>
              <a:rPr b="1" i="0" lang="en-US" sz="1400" u="none" cap="none" strike="noStrike">
                <a:solidFill>
                  <a:srgbClr val="00558F"/>
                </a:solidFill>
                <a:latin typeface="Calibri"/>
                <a:ea typeface="Calibri"/>
                <a:cs typeface="Calibri"/>
                <a:sym typeface="Calibri"/>
              </a:rPr>
            </a:br>
            <a:endParaRPr b="1" i="0" sz="1400" u="none" cap="none" strike="noStrike">
              <a:solidFill>
                <a:srgbClr val="00558F"/>
              </a:solidFill>
              <a:latin typeface="Calibri"/>
              <a:ea typeface="Calibri"/>
              <a:cs typeface="Calibri"/>
              <a:sym typeface="Calibri"/>
            </a:endParaRPr>
          </a:p>
        </p:txBody>
      </p:sp>
      <p:sp>
        <p:nvSpPr>
          <p:cNvPr id="1704" name="Google Shape;1704;p9"/>
          <p:cNvSpPr txBox="1"/>
          <p:nvPr/>
        </p:nvSpPr>
        <p:spPr>
          <a:xfrm>
            <a:off x="10245785" y="4481962"/>
            <a:ext cx="1407584" cy="508281"/>
          </a:xfrm>
          <a:prstGeom prst="rect">
            <a:avLst/>
          </a:prstGeom>
          <a:noFill/>
          <a:ln>
            <a:noFill/>
          </a:ln>
        </p:spPr>
        <p:txBody>
          <a:bodyPr anchorCtr="0" anchor="t" bIns="45700" lIns="91425" spcFirstLastPara="1" rIns="91425" wrap="square" tIns="0">
            <a:spAutoFit/>
          </a:bodyPr>
          <a:lstStyle/>
          <a:p>
            <a:pPr indent="0" lvl="0" marL="0" marR="0" rtl="0" algn="ctr">
              <a:lnSpc>
                <a:spcPct val="110000"/>
              </a:lnSpc>
              <a:spcBef>
                <a:spcPts val="0"/>
              </a:spcBef>
              <a:spcAft>
                <a:spcPts val="0"/>
              </a:spcAft>
              <a:buClr>
                <a:srgbClr val="00558F"/>
              </a:buClr>
              <a:buSzPts val="1400"/>
              <a:buFont typeface="Calibri"/>
              <a:buNone/>
            </a:pPr>
            <a:r>
              <a:rPr b="1" i="0" lang="en-US" sz="1400" u="none" cap="none" strike="noStrike">
                <a:solidFill>
                  <a:srgbClr val="00558F"/>
                </a:solidFill>
                <a:latin typeface="Calibri"/>
                <a:ea typeface="Calibri"/>
                <a:cs typeface="Calibri"/>
                <a:sym typeface="Calibri"/>
              </a:rPr>
              <a:t>7. Delivery complications</a:t>
            </a:r>
            <a:endParaRPr/>
          </a:p>
        </p:txBody>
      </p:sp>
      <p:sp>
        <p:nvSpPr>
          <p:cNvPr id="1705" name="Google Shape;1705;p9"/>
          <p:cNvSpPr txBox="1"/>
          <p:nvPr/>
        </p:nvSpPr>
        <p:spPr>
          <a:xfrm>
            <a:off x="3109369" y="5208006"/>
            <a:ext cx="1405891"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Medical risk</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Teenager</a:t>
            </a:r>
            <a:endParaRPr/>
          </a:p>
        </p:txBody>
      </p:sp>
      <p:sp>
        <p:nvSpPr>
          <p:cNvPr id="1706" name="Google Shape;1706;p9"/>
          <p:cNvSpPr txBox="1"/>
          <p:nvPr/>
        </p:nvSpPr>
        <p:spPr>
          <a:xfrm>
            <a:off x="6005305" y="5208005"/>
            <a:ext cx="1502857"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timely visits</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ultrasound &lt; 28</a:t>
            </a:r>
            <a:endParaRPr b="0" i="0" sz="1067" u="none" cap="none" strike="noStrike">
              <a:solidFill>
                <a:srgbClr val="00558F"/>
              </a:solidFill>
              <a:latin typeface="Calibri"/>
              <a:ea typeface="Calibri"/>
              <a:cs typeface="Calibri"/>
              <a:sym typeface="Calibri"/>
            </a:endParaRPr>
          </a:p>
        </p:txBody>
      </p:sp>
      <p:sp>
        <p:nvSpPr>
          <p:cNvPr id="1707" name="Google Shape;1707;p9"/>
          <p:cNvSpPr txBox="1"/>
          <p:nvPr/>
        </p:nvSpPr>
        <p:spPr>
          <a:xfrm>
            <a:off x="4557337" y="5208005"/>
            <a:ext cx="1405891" cy="436851"/>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enrolment &lt; 14</a:t>
            </a:r>
            <a:endParaRPr/>
          </a:p>
          <a:p>
            <a:pPr indent="-171446" lvl="0" marL="171446" marR="0" rtl="0" algn="l">
              <a:lnSpc>
                <a:spcPct val="110000"/>
              </a:lnSpc>
              <a:spcBef>
                <a:spcPts val="312"/>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enrolment &lt; 28</a:t>
            </a:r>
            <a:endParaRPr/>
          </a:p>
        </p:txBody>
      </p:sp>
      <p:sp>
        <p:nvSpPr>
          <p:cNvPr id="1708" name="Google Shape;1708;p9"/>
          <p:cNvSpPr txBox="1"/>
          <p:nvPr/>
        </p:nvSpPr>
        <p:spPr>
          <a:xfrm>
            <a:off x="7484309" y="5207557"/>
            <a:ext cx="1405891" cy="217752"/>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Called by clinic</a:t>
            </a:r>
            <a:endParaRPr/>
          </a:p>
        </p:txBody>
      </p:sp>
      <p:sp>
        <p:nvSpPr>
          <p:cNvPr id="1709" name="Google Shape;1709;p9"/>
          <p:cNvSpPr txBox="1"/>
          <p:nvPr/>
        </p:nvSpPr>
        <p:spPr>
          <a:xfrm>
            <a:off x="8932277" y="5207557"/>
            <a:ext cx="1405891" cy="398379"/>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in network delivery</a:t>
            </a:r>
            <a:endParaRPr b="0" i="0" sz="1067" u="none" cap="none" strike="noStrike">
              <a:solidFill>
                <a:srgbClr val="00558F"/>
              </a:solidFill>
              <a:latin typeface="Calibri"/>
              <a:ea typeface="Calibri"/>
              <a:cs typeface="Calibri"/>
              <a:sym typeface="Calibri"/>
            </a:endParaRPr>
          </a:p>
        </p:txBody>
      </p:sp>
      <p:sp>
        <p:nvSpPr>
          <p:cNvPr id="1710" name="Google Shape;1710;p9"/>
          <p:cNvSpPr txBox="1"/>
          <p:nvPr/>
        </p:nvSpPr>
        <p:spPr>
          <a:xfrm>
            <a:off x="10275753" y="5204722"/>
            <a:ext cx="1405891" cy="217752"/>
          </a:xfrm>
          <a:prstGeom prst="rect">
            <a:avLst/>
          </a:prstGeom>
          <a:noFill/>
          <a:ln>
            <a:noFill/>
          </a:ln>
        </p:spPr>
        <p:txBody>
          <a:bodyPr anchorCtr="0" anchor="t" bIns="45700" lIns="91425" spcFirstLastPara="1" rIns="91425" wrap="square" tIns="0">
            <a:spAutoFit/>
          </a:bodyPr>
          <a:lstStyle/>
          <a:p>
            <a:pPr indent="-171446" lvl="0" marL="171446" marR="0" rtl="0" algn="l">
              <a:lnSpc>
                <a:spcPct val="110000"/>
              </a:lnSpc>
              <a:spcBef>
                <a:spcPts val="0"/>
              </a:spcBef>
              <a:spcAft>
                <a:spcPts val="0"/>
              </a:spcAft>
              <a:buClr>
                <a:srgbClr val="00558F"/>
              </a:buClr>
              <a:buSzPts val="1067"/>
              <a:buFont typeface="Noto Sans Symbols"/>
              <a:buChar char="❑"/>
            </a:pPr>
            <a:r>
              <a:rPr b="1" i="0" lang="en-US" sz="1067" u="none" cap="none" strike="noStrike">
                <a:solidFill>
                  <a:srgbClr val="00558F"/>
                </a:solidFill>
                <a:latin typeface="Calibri"/>
                <a:ea typeface="Calibri"/>
                <a:cs typeface="Calibri"/>
                <a:sym typeface="Calibri"/>
              </a:rPr>
              <a:t>% Caesarean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8_Office Theme">
  <a:themeElements>
    <a:clrScheme name="Custom 364">
      <a:dk1>
        <a:srgbClr val="00558F"/>
      </a:dk1>
      <a:lt1>
        <a:srgbClr val="FFFFFF"/>
      </a:lt1>
      <a:dk2>
        <a:srgbClr val="70A4D8"/>
      </a:dk2>
      <a:lt2>
        <a:srgbClr val="EEECE1"/>
      </a:lt2>
      <a:accent1>
        <a:srgbClr val="00558F"/>
      </a:accent1>
      <a:accent2>
        <a:srgbClr val="70A4D8"/>
      </a:accent2>
      <a:accent3>
        <a:srgbClr val="D71920"/>
      </a:accent3>
      <a:accent4>
        <a:srgbClr val="939598"/>
      </a:accent4>
      <a:accent5>
        <a:srgbClr val="E9C31E"/>
      </a:accent5>
      <a:accent6>
        <a:srgbClr val="8AB27B"/>
      </a:accent6>
      <a:hlink>
        <a:srgbClr val="D71920"/>
      </a:hlink>
      <a:folHlink>
        <a:srgbClr val="D71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2_Office Theme">
  <a:themeElements>
    <a:clrScheme name="Custom 364">
      <a:dk1>
        <a:srgbClr val="00558F"/>
      </a:dk1>
      <a:lt1>
        <a:srgbClr val="FFFFFF"/>
      </a:lt1>
      <a:dk2>
        <a:srgbClr val="70A4D8"/>
      </a:dk2>
      <a:lt2>
        <a:srgbClr val="EEECE1"/>
      </a:lt2>
      <a:accent1>
        <a:srgbClr val="00558F"/>
      </a:accent1>
      <a:accent2>
        <a:srgbClr val="70A4D8"/>
      </a:accent2>
      <a:accent3>
        <a:srgbClr val="D71920"/>
      </a:accent3>
      <a:accent4>
        <a:srgbClr val="939598"/>
      </a:accent4>
      <a:accent5>
        <a:srgbClr val="E9C31E"/>
      </a:accent5>
      <a:accent6>
        <a:srgbClr val="8AB27B"/>
      </a:accent6>
      <a:hlink>
        <a:srgbClr val="D71920"/>
      </a:hlink>
      <a:folHlink>
        <a:srgbClr val="D71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Office Theme">
  <a:themeElements>
    <a:clrScheme name="Custom 364">
      <a:dk1>
        <a:srgbClr val="00558F"/>
      </a:dk1>
      <a:lt1>
        <a:srgbClr val="FFFFFF"/>
      </a:lt1>
      <a:dk2>
        <a:srgbClr val="70A4D8"/>
      </a:dk2>
      <a:lt2>
        <a:srgbClr val="EEECE1"/>
      </a:lt2>
      <a:accent1>
        <a:srgbClr val="00558F"/>
      </a:accent1>
      <a:accent2>
        <a:srgbClr val="70A4D8"/>
      </a:accent2>
      <a:accent3>
        <a:srgbClr val="D71920"/>
      </a:accent3>
      <a:accent4>
        <a:srgbClr val="939598"/>
      </a:accent4>
      <a:accent5>
        <a:srgbClr val="E9C31E"/>
      </a:accent5>
      <a:accent6>
        <a:srgbClr val="8AB27B"/>
      </a:accent6>
      <a:hlink>
        <a:srgbClr val="D71920"/>
      </a:hlink>
      <a:folHlink>
        <a:srgbClr val="D71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afeCare Template">
  <a:themeElements>
    <a:clrScheme name="SafeCare">
      <a:dk1>
        <a:srgbClr val="000000"/>
      </a:dk1>
      <a:lt1>
        <a:srgbClr val="FFFFFF"/>
      </a:lt1>
      <a:dk2>
        <a:srgbClr val="595959"/>
      </a:dk2>
      <a:lt2>
        <a:srgbClr val="EEEEEE"/>
      </a:lt2>
      <a:accent1>
        <a:srgbClr val="70A4D8"/>
      </a:accent1>
      <a:accent2>
        <a:srgbClr val="387DB4"/>
      </a:accent2>
      <a:accent3>
        <a:srgbClr val="00558F"/>
      </a:accent3>
      <a:accent4>
        <a:srgbClr val="C30233"/>
      </a:accent4>
      <a:accent5>
        <a:srgbClr val="00B8BE"/>
      </a:accent5>
      <a:accent6>
        <a:srgbClr val="ECC547"/>
      </a:accent6>
      <a:hlink>
        <a:srgbClr val="6FA4D8"/>
      </a:hlink>
      <a:folHlink>
        <a:srgbClr val="A9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Custom 364">
      <a:dk1>
        <a:srgbClr val="00558F"/>
      </a:dk1>
      <a:lt1>
        <a:srgbClr val="FFFFFF"/>
      </a:lt1>
      <a:dk2>
        <a:srgbClr val="70A4D8"/>
      </a:dk2>
      <a:lt2>
        <a:srgbClr val="EEECE1"/>
      </a:lt2>
      <a:accent1>
        <a:srgbClr val="00558F"/>
      </a:accent1>
      <a:accent2>
        <a:srgbClr val="70A4D8"/>
      </a:accent2>
      <a:accent3>
        <a:srgbClr val="D71920"/>
      </a:accent3>
      <a:accent4>
        <a:srgbClr val="939598"/>
      </a:accent4>
      <a:accent5>
        <a:srgbClr val="E9C31E"/>
      </a:accent5>
      <a:accent6>
        <a:srgbClr val="8AB27B"/>
      </a:accent6>
      <a:hlink>
        <a:srgbClr val="D71920"/>
      </a:hlink>
      <a:folHlink>
        <a:srgbClr val="D71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Office Theme">
  <a:themeElements>
    <a:clrScheme name="Custom 364">
      <a:dk1>
        <a:srgbClr val="00558F"/>
      </a:dk1>
      <a:lt1>
        <a:srgbClr val="FFFFFF"/>
      </a:lt1>
      <a:dk2>
        <a:srgbClr val="70A4D8"/>
      </a:dk2>
      <a:lt2>
        <a:srgbClr val="EEECE1"/>
      </a:lt2>
      <a:accent1>
        <a:srgbClr val="00558F"/>
      </a:accent1>
      <a:accent2>
        <a:srgbClr val="70A4D8"/>
      </a:accent2>
      <a:accent3>
        <a:srgbClr val="D71920"/>
      </a:accent3>
      <a:accent4>
        <a:srgbClr val="939598"/>
      </a:accent4>
      <a:accent5>
        <a:srgbClr val="E9C31E"/>
      </a:accent5>
      <a:accent6>
        <a:srgbClr val="8AB27B"/>
      </a:accent6>
      <a:hlink>
        <a:srgbClr val="D71920"/>
      </a:hlink>
      <a:folHlink>
        <a:srgbClr val="D71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2022-10-20T08:35:38Z</dcterms:created>
  <dc:creator>Sandra Gip</dc:creator>
</cp:coreProperties>
</file>