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Corbel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1">
          <p15:clr>
            <a:srgbClr val="9AA0A6"/>
          </p15:clr>
        </p15:guide>
        <p15:guide id="2" pos="3840">
          <p15:clr>
            <a:srgbClr val="9AA0A6"/>
          </p15:clr>
        </p15:guide>
        <p15:guide id="3" orient="horz" pos="2464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9" roundtripDataSignature="AMtx7mild4Ji9bcYsc2O2V2cnxi7Rn4p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1" orient="horz"/>
        <p:guide pos="3840"/>
        <p:guide pos="24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regular.fntdata"/><Relationship Id="rId10" Type="http://schemas.openxmlformats.org/officeDocument/2006/relationships/slide" Target="slides/slide5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Corbel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81cbd712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1781cbd712a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81cbd712a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1781cbd712a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1781cbd712a_0_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ea3f29c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4ea3f29c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14ea3f29cc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81cbd712a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781cbd712a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1781cbd712a_0_2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81cbd712a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781cbd712a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781cbd712a_0_2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11" Type="http://schemas.openxmlformats.org/officeDocument/2006/relationships/image" Target="../media/image20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5" Type="http://schemas.openxmlformats.org/officeDocument/2006/relationships/image" Target="../media/image3.png"/><Relationship Id="rId14" Type="http://schemas.openxmlformats.org/officeDocument/2006/relationships/image" Target="../media/image14.png"/><Relationship Id="rId17" Type="http://schemas.openxmlformats.org/officeDocument/2006/relationships/image" Target="../media/image8.png"/><Relationship Id="rId16" Type="http://schemas.openxmlformats.org/officeDocument/2006/relationships/image" Target="../media/image10.png"/><Relationship Id="rId5" Type="http://schemas.openxmlformats.org/officeDocument/2006/relationships/image" Target="../media/image4.png"/><Relationship Id="rId19" Type="http://schemas.openxmlformats.org/officeDocument/2006/relationships/image" Target="../media/image26.png"/><Relationship Id="rId6" Type="http://schemas.openxmlformats.org/officeDocument/2006/relationships/image" Target="../media/image16.png"/><Relationship Id="rId18" Type="http://schemas.openxmlformats.org/officeDocument/2006/relationships/image" Target="../media/image23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781cbd712a_0_260"/>
          <p:cNvPicPr preferRelativeResize="0"/>
          <p:nvPr/>
        </p:nvPicPr>
        <p:blipFill rotWithShape="1">
          <a:blip r:embed="rId3">
            <a:alphaModFix/>
          </a:blip>
          <a:srcRect b="0" l="0" r="36876" t="0"/>
          <a:stretch/>
        </p:blipFill>
        <p:spPr>
          <a:xfrm flipH="1" rot="10800000"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89" name="Google Shape;89;g1781cbd712a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62" y="686376"/>
            <a:ext cx="7659169" cy="284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81cbd712a_0_265"/>
          <p:cNvSpPr/>
          <p:nvPr/>
        </p:nvSpPr>
        <p:spPr>
          <a:xfrm>
            <a:off x="0" y="6223703"/>
            <a:ext cx="12192000" cy="633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82"/>
              <a:buFont typeface="Calibri"/>
              <a:buNone/>
            </a:pPr>
            <a:r>
              <a:t/>
            </a:r>
            <a:endParaRPr b="0" i="0" sz="118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781cbd712a_0_265"/>
          <p:cNvSpPr txBox="1"/>
          <p:nvPr/>
        </p:nvSpPr>
        <p:spPr>
          <a:xfrm>
            <a:off x="8209191" y="6329115"/>
            <a:ext cx="3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conference.ichom.org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g1781cbd712a_0_265"/>
          <p:cNvGrpSpPr/>
          <p:nvPr/>
        </p:nvGrpSpPr>
        <p:grpSpPr>
          <a:xfrm>
            <a:off x="-16" y="5899259"/>
            <a:ext cx="6296255" cy="658771"/>
            <a:chOff x="-1577999" y="6402733"/>
            <a:chExt cx="8845540" cy="925500"/>
          </a:xfrm>
        </p:grpSpPr>
        <p:sp>
          <p:nvSpPr>
            <p:cNvPr id="98" name="Google Shape;98;g1781cbd712a_0_265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1781cbd712a_0_265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1781cbd712a_0_265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781cbd712a_0_265"/>
          <p:cNvSpPr txBox="1"/>
          <p:nvPr/>
        </p:nvSpPr>
        <p:spPr>
          <a:xfrm>
            <a:off x="324870" y="712927"/>
            <a:ext cx="4817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b="0" i="0" lang="en-GB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 FOCUS THAT </a:t>
            </a:r>
            <a:br>
              <a:rPr b="0" i="0" lang="en-GB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GB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SUPPORTS THE USE OF OUR </a:t>
            </a:r>
            <a:br>
              <a:rPr b="0" i="0" lang="en-GB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GB" sz="2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SETS AND HELPS DRIVE CHANGE</a:t>
            </a:r>
            <a:endParaRPr b="0" i="0" sz="2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g1781cbd712a_0_265"/>
          <p:cNvSpPr/>
          <p:nvPr/>
        </p:nvSpPr>
        <p:spPr>
          <a:xfrm>
            <a:off x="6526279" y="2261663"/>
            <a:ext cx="1861200" cy="1861200"/>
          </a:xfrm>
          <a:prstGeom prst="ellipse">
            <a:avLst/>
          </a:prstGeom>
          <a:noFill/>
          <a:ln cap="rnd" cmpd="sng" w="38100">
            <a:solidFill>
              <a:srgbClr val="E6C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757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g1781cbd712a_0_265"/>
          <p:cNvSpPr/>
          <p:nvPr/>
        </p:nvSpPr>
        <p:spPr>
          <a:xfrm>
            <a:off x="9248037" y="2261663"/>
            <a:ext cx="1861200" cy="1861200"/>
          </a:xfrm>
          <a:prstGeom prst="ellipse">
            <a:avLst/>
          </a:prstGeom>
          <a:noFill/>
          <a:ln cap="rnd" cmpd="sng" w="38100">
            <a:solidFill>
              <a:srgbClr val="E6C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757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g1781cbd712a_0_265"/>
          <p:cNvSpPr/>
          <p:nvPr/>
        </p:nvSpPr>
        <p:spPr>
          <a:xfrm>
            <a:off x="3804521" y="2261663"/>
            <a:ext cx="1861200" cy="1861200"/>
          </a:xfrm>
          <a:prstGeom prst="ellipse">
            <a:avLst/>
          </a:prstGeom>
          <a:noFill/>
          <a:ln cap="rnd" cmpd="sng" w="38100">
            <a:solidFill>
              <a:srgbClr val="E6C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757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g1781cbd712a_0_265"/>
          <p:cNvSpPr/>
          <p:nvPr/>
        </p:nvSpPr>
        <p:spPr>
          <a:xfrm>
            <a:off x="1082763" y="2261663"/>
            <a:ext cx="1861200" cy="1861200"/>
          </a:xfrm>
          <a:prstGeom prst="ellipse">
            <a:avLst/>
          </a:prstGeom>
          <a:noFill/>
          <a:ln cap="rnd" cmpd="sng" w="38100">
            <a:solidFill>
              <a:srgbClr val="E6C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757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6" name="Google Shape;106;g1781cbd712a_0_265"/>
          <p:cNvGrpSpPr/>
          <p:nvPr/>
        </p:nvGrpSpPr>
        <p:grpSpPr>
          <a:xfrm>
            <a:off x="1572302" y="2747250"/>
            <a:ext cx="881946" cy="768911"/>
            <a:chOff x="2141" y="536"/>
            <a:chExt cx="3397" cy="2961"/>
          </a:xfrm>
        </p:grpSpPr>
        <p:sp>
          <p:nvSpPr>
            <p:cNvPr id="107" name="Google Shape;107;g1781cbd712a_0_265"/>
            <p:cNvSpPr/>
            <p:nvPr/>
          </p:nvSpPr>
          <p:spPr>
            <a:xfrm>
              <a:off x="2141" y="536"/>
              <a:ext cx="3397" cy="2916"/>
            </a:xfrm>
            <a:custGeom>
              <a:rect b="b" l="l" r="r" t="t"/>
              <a:pathLst>
                <a:path extrusionOk="0" h="1555" w="1814">
                  <a:moveTo>
                    <a:pt x="182" y="929"/>
                  </a:moveTo>
                  <a:cubicBezTo>
                    <a:pt x="22" y="929"/>
                    <a:pt x="22" y="929"/>
                    <a:pt x="22" y="929"/>
                  </a:cubicBezTo>
                  <a:cubicBezTo>
                    <a:pt x="10" y="929"/>
                    <a:pt x="0" y="919"/>
                    <a:pt x="0" y="907"/>
                  </a:cubicBezTo>
                  <a:cubicBezTo>
                    <a:pt x="0" y="895"/>
                    <a:pt x="10" y="885"/>
                    <a:pt x="22" y="885"/>
                  </a:cubicBezTo>
                  <a:cubicBezTo>
                    <a:pt x="182" y="885"/>
                    <a:pt x="182" y="885"/>
                    <a:pt x="182" y="885"/>
                  </a:cubicBezTo>
                  <a:cubicBezTo>
                    <a:pt x="194" y="885"/>
                    <a:pt x="204" y="895"/>
                    <a:pt x="204" y="907"/>
                  </a:cubicBezTo>
                  <a:cubicBezTo>
                    <a:pt x="204" y="919"/>
                    <a:pt x="194" y="929"/>
                    <a:pt x="182" y="929"/>
                  </a:cubicBezTo>
                  <a:close/>
                  <a:moveTo>
                    <a:pt x="1814" y="907"/>
                  </a:moveTo>
                  <a:cubicBezTo>
                    <a:pt x="1814" y="895"/>
                    <a:pt x="1804" y="885"/>
                    <a:pt x="1792" y="885"/>
                  </a:cubicBezTo>
                  <a:cubicBezTo>
                    <a:pt x="1632" y="885"/>
                    <a:pt x="1632" y="885"/>
                    <a:pt x="1632" y="885"/>
                  </a:cubicBezTo>
                  <a:cubicBezTo>
                    <a:pt x="1620" y="885"/>
                    <a:pt x="1610" y="895"/>
                    <a:pt x="1610" y="907"/>
                  </a:cubicBezTo>
                  <a:cubicBezTo>
                    <a:pt x="1610" y="919"/>
                    <a:pt x="1620" y="929"/>
                    <a:pt x="1632" y="929"/>
                  </a:cubicBezTo>
                  <a:cubicBezTo>
                    <a:pt x="1792" y="929"/>
                    <a:pt x="1792" y="929"/>
                    <a:pt x="1792" y="929"/>
                  </a:cubicBezTo>
                  <a:cubicBezTo>
                    <a:pt x="1804" y="929"/>
                    <a:pt x="1814" y="919"/>
                    <a:pt x="1814" y="907"/>
                  </a:cubicBezTo>
                  <a:close/>
                  <a:moveTo>
                    <a:pt x="297" y="1548"/>
                  </a:moveTo>
                  <a:cubicBezTo>
                    <a:pt x="410" y="1435"/>
                    <a:pt x="410" y="1435"/>
                    <a:pt x="410" y="1435"/>
                  </a:cubicBezTo>
                  <a:cubicBezTo>
                    <a:pt x="419" y="1426"/>
                    <a:pt x="419" y="1412"/>
                    <a:pt x="410" y="1404"/>
                  </a:cubicBezTo>
                  <a:cubicBezTo>
                    <a:pt x="402" y="1395"/>
                    <a:pt x="388" y="1395"/>
                    <a:pt x="379" y="1404"/>
                  </a:cubicBezTo>
                  <a:cubicBezTo>
                    <a:pt x="266" y="1517"/>
                    <a:pt x="266" y="1517"/>
                    <a:pt x="266" y="1517"/>
                  </a:cubicBezTo>
                  <a:cubicBezTo>
                    <a:pt x="257" y="1526"/>
                    <a:pt x="257" y="1540"/>
                    <a:pt x="266" y="1548"/>
                  </a:cubicBezTo>
                  <a:cubicBezTo>
                    <a:pt x="270" y="1552"/>
                    <a:pt x="276" y="1555"/>
                    <a:pt x="281" y="1555"/>
                  </a:cubicBezTo>
                  <a:cubicBezTo>
                    <a:pt x="287" y="1555"/>
                    <a:pt x="293" y="1552"/>
                    <a:pt x="297" y="1548"/>
                  </a:cubicBezTo>
                  <a:close/>
                  <a:moveTo>
                    <a:pt x="1435" y="410"/>
                  </a:moveTo>
                  <a:cubicBezTo>
                    <a:pt x="1548" y="297"/>
                    <a:pt x="1548" y="297"/>
                    <a:pt x="1548" y="297"/>
                  </a:cubicBezTo>
                  <a:cubicBezTo>
                    <a:pt x="1557" y="288"/>
                    <a:pt x="1557" y="275"/>
                    <a:pt x="1548" y="266"/>
                  </a:cubicBezTo>
                  <a:cubicBezTo>
                    <a:pt x="1540" y="257"/>
                    <a:pt x="1526" y="257"/>
                    <a:pt x="1517" y="266"/>
                  </a:cubicBezTo>
                  <a:cubicBezTo>
                    <a:pt x="1404" y="379"/>
                    <a:pt x="1404" y="379"/>
                    <a:pt x="1404" y="379"/>
                  </a:cubicBezTo>
                  <a:cubicBezTo>
                    <a:pt x="1395" y="388"/>
                    <a:pt x="1395" y="402"/>
                    <a:pt x="1404" y="410"/>
                  </a:cubicBezTo>
                  <a:cubicBezTo>
                    <a:pt x="1408" y="414"/>
                    <a:pt x="1414" y="417"/>
                    <a:pt x="1419" y="417"/>
                  </a:cubicBezTo>
                  <a:cubicBezTo>
                    <a:pt x="1425" y="417"/>
                    <a:pt x="1431" y="414"/>
                    <a:pt x="1435" y="410"/>
                  </a:cubicBezTo>
                  <a:close/>
                  <a:moveTo>
                    <a:pt x="929" y="182"/>
                  </a:moveTo>
                  <a:cubicBezTo>
                    <a:pt x="929" y="22"/>
                    <a:pt x="929" y="22"/>
                    <a:pt x="929" y="22"/>
                  </a:cubicBezTo>
                  <a:cubicBezTo>
                    <a:pt x="929" y="10"/>
                    <a:pt x="919" y="0"/>
                    <a:pt x="907" y="0"/>
                  </a:cubicBezTo>
                  <a:cubicBezTo>
                    <a:pt x="895" y="0"/>
                    <a:pt x="885" y="10"/>
                    <a:pt x="885" y="22"/>
                  </a:cubicBezTo>
                  <a:cubicBezTo>
                    <a:pt x="885" y="182"/>
                    <a:pt x="885" y="182"/>
                    <a:pt x="885" y="182"/>
                  </a:cubicBezTo>
                  <a:cubicBezTo>
                    <a:pt x="885" y="195"/>
                    <a:pt x="895" y="204"/>
                    <a:pt x="907" y="204"/>
                  </a:cubicBezTo>
                  <a:cubicBezTo>
                    <a:pt x="919" y="204"/>
                    <a:pt x="929" y="195"/>
                    <a:pt x="929" y="182"/>
                  </a:cubicBezTo>
                  <a:close/>
                  <a:moveTo>
                    <a:pt x="1548" y="1548"/>
                  </a:moveTo>
                  <a:cubicBezTo>
                    <a:pt x="1557" y="1540"/>
                    <a:pt x="1557" y="1526"/>
                    <a:pt x="1548" y="1517"/>
                  </a:cubicBezTo>
                  <a:cubicBezTo>
                    <a:pt x="1435" y="1404"/>
                    <a:pt x="1435" y="1404"/>
                    <a:pt x="1435" y="1404"/>
                  </a:cubicBezTo>
                  <a:cubicBezTo>
                    <a:pt x="1426" y="1395"/>
                    <a:pt x="1412" y="1395"/>
                    <a:pt x="1404" y="1404"/>
                  </a:cubicBezTo>
                  <a:cubicBezTo>
                    <a:pt x="1395" y="1412"/>
                    <a:pt x="1395" y="1426"/>
                    <a:pt x="1404" y="1435"/>
                  </a:cubicBezTo>
                  <a:cubicBezTo>
                    <a:pt x="1517" y="1548"/>
                    <a:pt x="1517" y="1548"/>
                    <a:pt x="1517" y="1548"/>
                  </a:cubicBezTo>
                  <a:cubicBezTo>
                    <a:pt x="1521" y="1552"/>
                    <a:pt x="1527" y="1555"/>
                    <a:pt x="1533" y="1555"/>
                  </a:cubicBezTo>
                  <a:cubicBezTo>
                    <a:pt x="1538" y="1555"/>
                    <a:pt x="1544" y="1552"/>
                    <a:pt x="1548" y="1548"/>
                  </a:cubicBezTo>
                  <a:close/>
                  <a:moveTo>
                    <a:pt x="410" y="410"/>
                  </a:moveTo>
                  <a:cubicBezTo>
                    <a:pt x="419" y="402"/>
                    <a:pt x="419" y="388"/>
                    <a:pt x="410" y="379"/>
                  </a:cubicBezTo>
                  <a:cubicBezTo>
                    <a:pt x="297" y="266"/>
                    <a:pt x="297" y="266"/>
                    <a:pt x="297" y="266"/>
                  </a:cubicBezTo>
                  <a:cubicBezTo>
                    <a:pt x="288" y="257"/>
                    <a:pt x="274" y="257"/>
                    <a:pt x="266" y="266"/>
                  </a:cubicBezTo>
                  <a:cubicBezTo>
                    <a:pt x="257" y="275"/>
                    <a:pt x="257" y="288"/>
                    <a:pt x="266" y="297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83" y="414"/>
                    <a:pt x="389" y="417"/>
                    <a:pt x="395" y="417"/>
                  </a:cubicBezTo>
                  <a:cubicBezTo>
                    <a:pt x="400" y="417"/>
                    <a:pt x="406" y="414"/>
                    <a:pt x="410" y="410"/>
                  </a:cubicBezTo>
                  <a:close/>
                  <a:moveTo>
                    <a:pt x="1019" y="847"/>
                  </a:moveTo>
                  <a:cubicBezTo>
                    <a:pt x="1019" y="782"/>
                    <a:pt x="1072" y="730"/>
                    <a:pt x="1137" y="730"/>
                  </a:cubicBezTo>
                  <a:cubicBezTo>
                    <a:pt x="1072" y="730"/>
                    <a:pt x="1019" y="677"/>
                    <a:pt x="1019" y="612"/>
                  </a:cubicBezTo>
                  <a:cubicBezTo>
                    <a:pt x="1019" y="677"/>
                    <a:pt x="966" y="730"/>
                    <a:pt x="901" y="730"/>
                  </a:cubicBezTo>
                  <a:cubicBezTo>
                    <a:pt x="966" y="730"/>
                    <a:pt x="1019" y="782"/>
                    <a:pt x="1019" y="847"/>
                  </a:cubicBezTo>
                  <a:close/>
                  <a:moveTo>
                    <a:pt x="766" y="1252"/>
                  </a:moveTo>
                  <a:cubicBezTo>
                    <a:pt x="766" y="1187"/>
                    <a:pt x="819" y="1135"/>
                    <a:pt x="884" y="1135"/>
                  </a:cubicBezTo>
                  <a:cubicBezTo>
                    <a:pt x="819" y="1135"/>
                    <a:pt x="766" y="1082"/>
                    <a:pt x="766" y="1017"/>
                  </a:cubicBezTo>
                  <a:cubicBezTo>
                    <a:pt x="766" y="1082"/>
                    <a:pt x="714" y="1135"/>
                    <a:pt x="649" y="1135"/>
                  </a:cubicBezTo>
                  <a:cubicBezTo>
                    <a:pt x="714" y="1135"/>
                    <a:pt x="766" y="1187"/>
                    <a:pt x="766" y="1252"/>
                  </a:cubicBezTo>
                  <a:close/>
                </a:path>
              </a:pathLst>
            </a:custGeom>
            <a:solidFill>
              <a:srgbClr val="E6C2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8" name="Google Shape;108;g1781cbd712a_0_265"/>
            <p:cNvSpPr/>
            <p:nvPr/>
          </p:nvSpPr>
          <p:spPr>
            <a:xfrm>
              <a:off x="2710" y="1553"/>
              <a:ext cx="2261" cy="1944"/>
            </a:xfrm>
            <a:custGeom>
              <a:rect b="b" l="l" r="r" t="t"/>
              <a:pathLst>
                <a:path extrusionOk="0" h="1037" w="1206">
                  <a:moveTo>
                    <a:pt x="1204" y="376"/>
                  </a:moveTo>
                  <a:cubicBezTo>
                    <a:pt x="1204" y="376"/>
                    <a:pt x="1204" y="375"/>
                    <a:pt x="1204" y="375"/>
                  </a:cubicBezTo>
                  <a:cubicBezTo>
                    <a:pt x="1204" y="374"/>
                    <a:pt x="1205" y="373"/>
                    <a:pt x="1205" y="372"/>
                  </a:cubicBezTo>
                  <a:cubicBezTo>
                    <a:pt x="1205" y="372"/>
                    <a:pt x="1205" y="372"/>
                    <a:pt x="1205" y="372"/>
                  </a:cubicBezTo>
                  <a:cubicBezTo>
                    <a:pt x="1206" y="371"/>
                    <a:pt x="1206" y="370"/>
                    <a:pt x="1206" y="369"/>
                  </a:cubicBezTo>
                  <a:cubicBezTo>
                    <a:pt x="1206" y="368"/>
                    <a:pt x="1206" y="368"/>
                    <a:pt x="1206" y="367"/>
                  </a:cubicBezTo>
                  <a:cubicBezTo>
                    <a:pt x="1206" y="366"/>
                    <a:pt x="1206" y="365"/>
                    <a:pt x="1206" y="364"/>
                  </a:cubicBezTo>
                  <a:cubicBezTo>
                    <a:pt x="1206" y="364"/>
                    <a:pt x="1206" y="364"/>
                    <a:pt x="1206" y="364"/>
                  </a:cubicBezTo>
                  <a:cubicBezTo>
                    <a:pt x="1206" y="362"/>
                    <a:pt x="1206" y="361"/>
                    <a:pt x="1206" y="360"/>
                  </a:cubicBezTo>
                  <a:cubicBezTo>
                    <a:pt x="1206" y="360"/>
                    <a:pt x="1206" y="359"/>
                    <a:pt x="1205" y="359"/>
                  </a:cubicBezTo>
                  <a:cubicBezTo>
                    <a:pt x="1205" y="358"/>
                    <a:pt x="1205" y="357"/>
                    <a:pt x="1204" y="356"/>
                  </a:cubicBezTo>
                  <a:cubicBezTo>
                    <a:pt x="1204" y="356"/>
                    <a:pt x="1204" y="356"/>
                    <a:pt x="1204" y="355"/>
                  </a:cubicBezTo>
                  <a:cubicBezTo>
                    <a:pt x="1204" y="354"/>
                    <a:pt x="1203" y="353"/>
                    <a:pt x="1202" y="352"/>
                  </a:cubicBezTo>
                  <a:cubicBezTo>
                    <a:pt x="962" y="9"/>
                    <a:pt x="962" y="9"/>
                    <a:pt x="962" y="9"/>
                  </a:cubicBezTo>
                  <a:cubicBezTo>
                    <a:pt x="962" y="9"/>
                    <a:pt x="962" y="9"/>
                    <a:pt x="962" y="9"/>
                  </a:cubicBezTo>
                  <a:cubicBezTo>
                    <a:pt x="962" y="8"/>
                    <a:pt x="961" y="8"/>
                    <a:pt x="961" y="7"/>
                  </a:cubicBezTo>
                  <a:cubicBezTo>
                    <a:pt x="961" y="7"/>
                    <a:pt x="961" y="7"/>
                    <a:pt x="960" y="7"/>
                  </a:cubicBezTo>
                  <a:cubicBezTo>
                    <a:pt x="960" y="6"/>
                    <a:pt x="959" y="6"/>
                    <a:pt x="959" y="5"/>
                  </a:cubicBezTo>
                  <a:cubicBezTo>
                    <a:pt x="959" y="5"/>
                    <a:pt x="958" y="5"/>
                    <a:pt x="958" y="5"/>
                  </a:cubicBezTo>
                  <a:cubicBezTo>
                    <a:pt x="958" y="4"/>
                    <a:pt x="957" y="4"/>
                    <a:pt x="957" y="3"/>
                  </a:cubicBezTo>
                  <a:cubicBezTo>
                    <a:pt x="957" y="3"/>
                    <a:pt x="956" y="3"/>
                    <a:pt x="956" y="3"/>
                  </a:cubicBezTo>
                  <a:cubicBezTo>
                    <a:pt x="956" y="3"/>
                    <a:pt x="955" y="2"/>
                    <a:pt x="955" y="2"/>
                  </a:cubicBezTo>
                  <a:cubicBezTo>
                    <a:pt x="954" y="2"/>
                    <a:pt x="954" y="2"/>
                    <a:pt x="954" y="2"/>
                  </a:cubicBezTo>
                  <a:cubicBezTo>
                    <a:pt x="953" y="2"/>
                    <a:pt x="953" y="1"/>
                    <a:pt x="952" y="1"/>
                  </a:cubicBezTo>
                  <a:cubicBezTo>
                    <a:pt x="952" y="1"/>
                    <a:pt x="952" y="1"/>
                    <a:pt x="952" y="1"/>
                  </a:cubicBezTo>
                  <a:cubicBezTo>
                    <a:pt x="951" y="1"/>
                    <a:pt x="951" y="1"/>
                    <a:pt x="951" y="1"/>
                  </a:cubicBezTo>
                  <a:cubicBezTo>
                    <a:pt x="951" y="1"/>
                    <a:pt x="950" y="0"/>
                    <a:pt x="950" y="0"/>
                  </a:cubicBezTo>
                  <a:cubicBezTo>
                    <a:pt x="950" y="0"/>
                    <a:pt x="950" y="0"/>
                    <a:pt x="949" y="0"/>
                  </a:cubicBezTo>
                  <a:cubicBezTo>
                    <a:pt x="948" y="0"/>
                    <a:pt x="946" y="0"/>
                    <a:pt x="944" y="0"/>
                  </a:cubicBezTo>
                  <a:cubicBezTo>
                    <a:pt x="944" y="0"/>
                    <a:pt x="944" y="0"/>
                    <a:pt x="944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6" y="0"/>
                    <a:pt x="255" y="1"/>
                    <a:pt x="255" y="1"/>
                  </a:cubicBezTo>
                  <a:cubicBezTo>
                    <a:pt x="255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3" y="1"/>
                    <a:pt x="253" y="2"/>
                    <a:pt x="252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1" y="3"/>
                    <a:pt x="250" y="3"/>
                    <a:pt x="250" y="3"/>
                  </a:cubicBezTo>
                  <a:cubicBezTo>
                    <a:pt x="250" y="3"/>
                    <a:pt x="249" y="3"/>
                    <a:pt x="249" y="4"/>
                  </a:cubicBezTo>
                  <a:cubicBezTo>
                    <a:pt x="249" y="4"/>
                    <a:pt x="248" y="4"/>
                    <a:pt x="248" y="5"/>
                  </a:cubicBezTo>
                  <a:cubicBezTo>
                    <a:pt x="248" y="5"/>
                    <a:pt x="247" y="5"/>
                    <a:pt x="247" y="5"/>
                  </a:cubicBezTo>
                  <a:cubicBezTo>
                    <a:pt x="247" y="6"/>
                    <a:pt x="246" y="6"/>
                    <a:pt x="246" y="7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5" y="8"/>
                    <a:pt x="244" y="8"/>
                    <a:pt x="244" y="9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4" y="352"/>
                    <a:pt x="4" y="352"/>
                    <a:pt x="4" y="352"/>
                  </a:cubicBezTo>
                  <a:cubicBezTo>
                    <a:pt x="3" y="353"/>
                    <a:pt x="2" y="354"/>
                    <a:pt x="2" y="355"/>
                  </a:cubicBezTo>
                  <a:cubicBezTo>
                    <a:pt x="2" y="356"/>
                    <a:pt x="2" y="356"/>
                    <a:pt x="2" y="356"/>
                  </a:cubicBezTo>
                  <a:cubicBezTo>
                    <a:pt x="1" y="357"/>
                    <a:pt x="1" y="358"/>
                    <a:pt x="1" y="359"/>
                  </a:cubicBezTo>
                  <a:cubicBezTo>
                    <a:pt x="0" y="359"/>
                    <a:pt x="0" y="360"/>
                    <a:pt x="0" y="360"/>
                  </a:cubicBezTo>
                  <a:cubicBezTo>
                    <a:pt x="0" y="361"/>
                    <a:pt x="0" y="363"/>
                    <a:pt x="0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5"/>
                    <a:pt x="0" y="366"/>
                    <a:pt x="0" y="368"/>
                  </a:cubicBezTo>
                  <a:cubicBezTo>
                    <a:pt x="0" y="368"/>
                    <a:pt x="0" y="368"/>
                    <a:pt x="0" y="369"/>
                  </a:cubicBezTo>
                  <a:cubicBezTo>
                    <a:pt x="0" y="370"/>
                    <a:pt x="0" y="371"/>
                    <a:pt x="1" y="372"/>
                  </a:cubicBezTo>
                  <a:cubicBezTo>
                    <a:pt x="1" y="372"/>
                    <a:pt x="1" y="372"/>
                    <a:pt x="1" y="372"/>
                  </a:cubicBezTo>
                  <a:cubicBezTo>
                    <a:pt x="1" y="373"/>
                    <a:pt x="2" y="374"/>
                    <a:pt x="2" y="375"/>
                  </a:cubicBezTo>
                  <a:cubicBezTo>
                    <a:pt x="2" y="375"/>
                    <a:pt x="2" y="376"/>
                    <a:pt x="2" y="376"/>
                  </a:cubicBezTo>
                  <a:cubicBezTo>
                    <a:pt x="3" y="376"/>
                    <a:pt x="3" y="376"/>
                    <a:pt x="3" y="377"/>
                  </a:cubicBezTo>
                  <a:cubicBezTo>
                    <a:pt x="4" y="378"/>
                    <a:pt x="4" y="378"/>
                    <a:pt x="5" y="379"/>
                  </a:cubicBezTo>
                  <a:cubicBezTo>
                    <a:pt x="5" y="379"/>
                    <a:pt x="5" y="380"/>
                    <a:pt x="5" y="380"/>
                  </a:cubicBezTo>
                  <a:cubicBezTo>
                    <a:pt x="589" y="1030"/>
                    <a:pt x="589" y="1030"/>
                    <a:pt x="589" y="1030"/>
                  </a:cubicBezTo>
                  <a:cubicBezTo>
                    <a:pt x="589" y="1030"/>
                    <a:pt x="589" y="1030"/>
                    <a:pt x="589" y="1030"/>
                  </a:cubicBezTo>
                  <a:cubicBezTo>
                    <a:pt x="590" y="1031"/>
                    <a:pt x="590" y="1031"/>
                    <a:pt x="590" y="1031"/>
                  </a:cubicBezTo>
                  <a:cubicBezTo>
                    <a:pt x="591" y="1032"/>
                    <a:pt x="591" y="1032"/>
                    <a:pt x="592" y="1033"/>
                  </a:cubicBezTo>
                  <a:cubicBezTo>
                    <a:pt x="592" y="1033"/>
                    <a:pt x="592" y="1033"/>
                    <a:pt x="592" y="1033"/>
                  </a:cubicBezTo>
                  <a:cubicBezTo>
                    <a:pt x="593" y="1034"/>
                    <a:pt x="594" y="1034"/>
                    <a:pt x="595" y="1034"/>
                  </a:cubicBezTo>
                  <a:cubicBezTo>
                    <a:pt x="595" y="1035"/>
                    <a:pt x="595" y="1035"/>
                    <a:pt x="595" y="1035"/>
                  </a:cubicBezTo>
                  <a:cubicBezTo>
                    <a:pt x="596" y="1035"/>
                    <a:pt x="597" y="1036"/>
                    <a:pt x="598" y="1036"/>
                  </a:cubicBezTo>
                  <a:cubicBezTo>
                    <a:pt x="598" y="1036"/>
                    <a:pt x="598" y="1036"/>
                    <a:pt x="598" y="1036"/>
                  </a:cubicBezTo>
                  <a:cubicBezTo>
                    <a:pt x="599" y="1036"/>
                    <a:pt x="600" y="1036"/>
                    <a:pt x="601" y="1037"/>
                  </a:cubicBezTo>
                  <a:cubicBezTo>
                    <a:pt x="601" y="1037"/>
                    <a:pt x="602" y="1037"/>
                    <a:pt x="602" y="1037"/>
                  </a:cubicBezTo>
                  <a:cubicBezTo>
                    <a:pt x="603" y="1037"/>
                    <a:pt x="604" y="1037"/>
                    <a:pt x="605" y="1037"/>
                  </a:cubicBezTo>
                  <a:cubicBezTo>
                    <a:pt x="605" y="1037"/>
                    <a:pt x="605" y="1037"/>
                    <a:pt x="605" y="1037"/>
                  </a:cubicBezTo>
                  <a:cubicBezTo>
                    <a:pt x="606" y="1037"/>
                    <a:pt x="607" y="1037"/>
                    <a:pt x="608" y="1037"/>
                  </a:cubicBezTo>
                  <a:cubicBezTo>
                    <a:pt x="608" y="1037"/>
                    <a:pt x="609" y="1037"/>
                    <a:pt x="609" y="1037"/>
                  </a:cubicBezTo>
                  <a:cubicBezTo>
                    <a:pt x="610" y="1036"/>
                    <a:pt x="611" y="1036"/>
                    <a:pt x="612" y="1036"/>
                  </a:cubicBezTo>
                  <a:cubicBezTo>
                    <a:pt x="612" y="1036"/>
                    <a:pt x="612" y="1036"/>
                    <a:pt x="612" y="1036"/>
                  </a:cubicBezTo>
                  <a:cubicBezTo>
                    <a:pt x="613" y="1036"/>
                    <a:pt x="614" y="1035"/>
                    <a:pt x="615" y="1035"/>
                  </a:cubicBezTo>
                  <a:cubicBezTo>
                    <a:pt x="615" y="1035"/>
                    <a:pt x="615" y="1035"/>
                    <a:pt x="615" y="1034"/>
                  </a:cubicBezTo>
                  <a:cubicBezTo>
                    <a:pt x="616" y="1034"/>
                    <a:pt x="617" y="1034"/>
                    <a:pt x="618" y="1033"/>
                  </a:cubicBezTo>
                  <a:cubicBezTo>
                    <a:pt x="618" y="1033"/>
                    <a:pt x="618" y="1033"/>
                    <a:pt x="618" y="1033"/>
                  </a:cubicBezTo>
                  <a:cubicBezTo>
                    <a:pt x="619" y="1032"/>
                    <a:pt x="619" y="1032"/>
                    <a:pt x="620" y="1031"/>
                  </a:cubicBezTo>
                  <a:cubicBezTo>
                    <a:pt x="620" y="1031"/>
                    <a:pt x="621" y="1031"/>
                    <a:pt x="621" y="1030"/>
                  </a:cubicBezTo>
                  <a:cubicBezTo>
                    <a:pt x="621" y="1030"/>
                    <a:pt x="621" y="1030"/>
                    <a:pt x="621" y="1030"/>
                  </a:cubicBezTo>
                  <a:cubicBezTo>
                    <a:pt x="1201" y="380"/>
                    <a:pt x="1201" y="380"/>
                    <a:pt x="1201" y="380"/>
                  </a:cubicBezTo>
                  <a:cubicBezTo>
                    <a:pt x="1201" y="380"/>
                    <a:pt x="1201" y="379"/>
                    <a:pt x="1201" y="379"/>
                  </a:cubicBezTo>
                  <a:cubicBezTo>
                    <a:pt x="1202" y="378"/>
                    <a:pt x="1202" y="378"/>
                    <a:pt x="1203" y="377"/>
                  </a:cubicBezTo>
                  <a:cubicBezTo>
                    <a:pt x="1203" y="376"/>
                    <a:pt x="1203" y="376"/>
                    <a:pt x="1204" y="376"/>
                  </a:cubicBezTo>
                  <a:close/>
                  <a:moveTo>
                    <a:pt x="786" y="343"/>
                  </a:moveTo>
                  <a:cubicBezTo>
                    <a:pt x="421" y="343"/>
                    <a:pt x="421" y="343"/>
                    <a:pt x="421" y="343"/>
                  </a:cubicBezTo>
                  <a:cubicBezTo>
                    <a:pt x="603" y="62"/>
                    <a:pt x="603" y="62"/>
                    <a:pt x="603" y="62"/>
                  </a:cubicBezTo>
                  <a:cubicBezTo>
                    <a:pt x="645" y="127"/>
                    <a:pt x="645" y="127"/>
                    <a:pt x="645" y="127"/>
                  </a:cubicBezTo>
                  <a:cubicBezTo>
                    <a:pt x="657" y="116"/>
                    <a:pt x="666" y="103"/>
                    <a:pt x="673" y="89"/>
                  </a:cubicBezTo>
                  <a:cubicBezTo>
                    <a:pt x="644" y="44"/>
                    <a:pt x="644" y="44"/>
                    <a:pt x="644" y="44"/>
                  </a:cubicBezTo>
                  <a:cubicBezTo>
                    <a:pt x="913" y="44"/>
                    <a:pt x="913" y="44"/>
                    <a:pt x="913" y="44"/>
                  </a:cubicBezTo>
                  <a:cubicBezTo>
                    <a:pt x="821" y="315"/>
                    <a:pt x="821" y="315"/>
                    <a:pt x="821" y="315"/>
                  </a:cubicBezTo>
                  <a:cubicBezTo>
                    <a:pt x="783" y="257"/>
                    <a:pt x="783" y="257"/>
                    <a:pt x="783" y="257"/>
                  </a:cubicBezTo>
                  <a:cubicBezTo>
                    <a:pt x="771" y="267"/>
                    <a:pt x="762" y="280"/>
                    <a:pt x="755" y="295"/>
                  </a:cubicBezTo>
                  <a:lnTo>
                    <a:pt x="786" y="343"/>
                  </a:lnTo>
                  <a:close/>
                  <a:moveTo>
                    <a:pt x="387" y="315"/>
                  </a:moveTo>
                  <a:cubicBezTo>
                    <a:pt x="293" y="44"/>
                    <a:pt x="293" y="44"/>
                    <a:pt x="293" y="44"/>
                  </a:cubicBezTo>
                  <a:cubicBezTo>
                    <a:pt x="563" y="44"/>
                    <a:pt x="563" y="44"/>
                    <a:pt x="563" y="44"/>
                  </a:cubicBezTo>
                  <a:lnTo>
                    <a:pt x="387" y="315"/>
                  </a:lnTo>
                  <a:close/>
                  <a:moveTo>
                    <a:pt x="408" y="512"/>
                  </a:moveTo>
                  <a:cubicBezTo>
                    <a:pt x="419" y="493"/>
                    <a:pt x="427" y="471"/>
                    <a:pt x="433" y="450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796" y="387"/>
                    <a:pt x="796" y="387"/>
                    <a:pt x="796" y="387"/>
                  </a:cubicBezTo>
                  <a:cubicBezTo>
                    <a:pt x="605" y="947"/>
                    <a:pt x="605" y="947"/>
                    <a:pt x="605" y="947"/>
                  </a:cubicBezTo>
                  <a:cubicBezTo>
                    <a:pt x="513" y="683"/>
                    <a:pt x="513" y="683"/>
                    <a:pt x="513" y="683"/>
                  </a:cubicBezTo>
                  <a:cubicBezTo>
                    <a:pt x="502" y="702"/>
                    <a:pt x="495" y="727"/>
                    <a:pt x="490" y="750"/>
                  </a:cubicBezTo>
                  <a:cubicBezTo>
                    <a:pt x="549" y="919"/>
                    <a:pt x="549" y="919"/>
                    <a:pt x="549" y="919"/>
                  </a:cubicBezTo>
                  <a:cubicBezTo>
                    <a:pt x="71" y="387"/>
                    <a:pt x="71" y="387"/>
                    <a:pt x="71" y="387"/>
                  </a:cubicBezTo>
                  <a:cubicBezTo>
                    <a:pt x="365" y="387"/>
                    <a:pt x="365" y="387"/>
                    <a:pt x="365" y="387"/>
                  </a:cubicBezTo>
                  <a:lnTo>
                    <a:pt x="408" y="512"/>
                  </a:lnTo>
                  <a:close/>
                  <a:moveTo>
                    <a:pt x="843" y="387"/>
                  </a:moveTo>
                  <a:cubicBezTo>
                    <a:pt x="1135" y="387"/>
                    <a:pt x="1135" y="387"/>
                    <a:pt x="1135" y="387"/>
                  </a:cubicBezTo>
                  <a:cubicBezTo>
                    <a:pt x="661" y="919"/>
                    <a:pt x="661" y="919"/>
                    <a:pt x="661" y="919"/>
                  </a:cubicBezTo>
                  <a:lnTo>
                    <a:pt x="843" y="387"/>
                  </a:lnTo>
                  <a:close/>
                  <a:moveTo>
                    <a:pt x="858" y="343"/>
                  </a:moveTo>
                  <a:cubicBezTo>
                    <a:pt x="951" y="70"/>
                    <a:pt x="951" y="70"/>
                    <a:pt x="951" y="70"/>
                  </a:cubicBezTo>
                  <a:cubicBezTo>
                    <a:pt x="1142" y="343"/>
                    <a:pt x="1142" y="343"/>
                    <a:pt x="1142" y="343"/>
                  </a:cubicBezTo>
                  <a:lnTo>
                    <a:pt x="858" y="343"/>
                  </a:lnTo>
                  <a:close/>
                  <a:moveTo>
                    <a:pt x="255" y="69"/>
                  </a:moveTo>
                  <a:cubicBezTo>
                    <a:pt x="350" y="343"/>
                    <a:pt x="350" y="343"/>
                    <a:pt x="350" y="343"/>
                  </a:cubicBezTo>
                  <a:cubicBezTo>
                    <a:pt x="64" y="343"/>
                    <a:pt x="64" y="343"/>
                    <a:pt x="64" y="343"/>
                  </a:cubicBezTo>
                  <a:lnTo>
                    <a:pt x="255" y="69"/>
                  </a:lnTo>
                  <a:close/>
                </a:path>
              </a:pathLst>
            </a:custGeom>
            <a:solidFill>
              <a:srgbClr val="E6C2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9" name="Google Shape;109;g1781cbd712a_0_265"/>
          <p:cNvGrpSpPr/>
          <p:nvPr/>
        </p:nvGrpSpPr>
        <p:grpSpPr>
          <a:xfrm>
            <a:off x="4267635" y="2725483"/>
            <a:ext cx="936257" cy="934176"/>
            <a:chOff x="1693858" y="2881291"/>
            <a:chExt cx="1097476" cy="1095037"/>
          </a:xfrm>
        </p:grpSpPr>
        <p:sp>
          <p:nvSpPr>
            <p:cNvPr id="110" name="Google Shape;110;g1781cbd712a_0_265"/>
            <p:cNvSpPr/>
            <p:nvPr/>
          </p:nvSpPr>
          <p:spPr>
            <a:xfrm>
              <a:off x="1783451" y="2970755"/>
              <a:ext cx="918645" cy="912934"/>
            </a:xfrm>
            <a:custGeom>
              <a:rect b="b" l="l" r="r" t="t"/>
              <a:pathLst>
                <a:path extrusionOk="0" h="912934" w="918645">
                  <a:moveTo>
                    <a:pt x="349108" y="780067"/>
                  </a:moveTo>
                  <a:cubicBezTo>
                    <a:pt x="371950" y="804419"/>
                    <a:pt x="371950" y="804419"/>
                    <a:pt x="371950" y="804419"/>
                  </a:cubicBezTo>
                  <a:cubicBezTo>
                    <a:pt x="333404" y="827339"/>
                    <a:pt x="269873" y="864584"/>
                    <a:pt x="269873" y="864584"/>
                  </a:cubicBezTo>
                  <a:cubicBezTo>
                    <a:pt x="267018" y="858854"/>
                    <a:pt x="262735" y="853840"/>
                    <a:pt x="257738" y="849543"/>
                  </a:cubicBezTo>
                  <a:cubicBezTo>
                    <a:pt x="246317" y="840948"/>
                    <a:pt x="246317" y="840948"/>
                    <a:pt x="246317" y="840948"/>
                  </a:cubicBezTo>
                  <a:cubicBezTo>
                    <a:pt x="246317" y="840948"/>
                    <a:pt x="310561" y="802987"/>
                    <a:pt x="349108" y="780067"/>
                  </a:cubicBezTo>
                  <a:close/>
                  <a:moveTo>
                    <a:pt x="539780" y="317794"/>
                  </a:moveTo>
                  <a:cubicBezTo>
                    <a:pt x="541207" y="318508"/>
                    <a:pt x="541207" y="318508"/>
                    <a:pt x="541207" y="318508"/>
                  </a:cubicBezTo>
                  <a:cubicBezTo>
                    <a:pt x="541921" y="319222"/>
                    <a:pt x="541921" y="319222"/>
                    <a:pt x="541921" y="319222"/>
                  </a:cubicBezTo>
                  <a:cubicBezTo>
                    <a:pt x="542634" y="319935"/>
                    <a:pt x="542634" y="319935"/>
                    <a:pt x="542634" y="319935"/>
                  </a:cubicBezTo>
                  <a:cubicBezTo>
                    <a:pt x="550482" y="320649"/>
                    <a:pt x="557616" y="324217"/>
                    <a:pt x="564037" y="329212"/>
                  </a:cubicBezTo>
                  <a:cubicBezTo>
                    <a:pt x="773789" y="493339"/>
                    <a:pt x="773789" y="493339"/>
                    <a:pt x="773789" y="493339"/>
                  </a:cubicBezTo>
                  <a:cubicBezTo>
                    <a:pt x="773789" y="492626"/>
                    <a:pt x="773789" y="492626"/>
                    <a:pt x="773789" y="492626"/>
                  </a:cubicBezTo>
                  <a:cubicBezTo>
                    <a:pt x="778783" y="496907"/>
                    <a:pt x="778783" y="496907"/>
                    <a:pt x="778783" y="496907"/>
                  </a:cubicBezTo>
                  <a:cubicBezTo>
                    <a:pt x="779496" y="497621"/>
                    <a:pt x="780210" y="498334"/>
                    <a:pt x="780923" y="499048"/>
                  </a:cubicBezTo>
                  <a:cubicBezTo>
                    <a:pt x="781636" y="499762"/>
                    <a:pt x="783063" y="500475"/>
                    <a:pt x="783063" y="501189"/>
                  </a:cubicBezTo>
                  <a:cubicBezTo>
                    <a:pt x="783777" y="502616"/>
                    <a:pt x="784490" y="503330"/>
                    <a:pt x="785204" y="504043"/>
                  </a:cubicBezTo>
                  <a:cubicBezTo>
                    <a:pt x="793765" y="519029"/>
                    <a:pt x="793765" y="519029"/>
                    <a:pt x="793765" y="519029"/>
                  </a:cubicBezTo>
                  <a:cubicBezTo>
                    <a:pt x="795192" y="521169"/>
                    <a:pt x="797332" y="525451"/>
                    <a:pt x="800186" y="530446"/>
                  </a:cubicBezTo>
                  <a:cubicBezTo>
                    <a:pt x="800899" y="531160"/>
                    <a:pt x="801613" y="531873"/>
                    <a:pt x="801613" y="532587"/>
                  </a:cubicBezTo>
                  <a:cubicBezTo>
                    <a:pt x="802326" y="533301"/>
                    <a:pt x="802326" y="534014"/>
                    <a:pt x="803040" y="534728"/>
                  </a:cubicBezTo>
                  <a:cubicBezTo>
                    <a:pt x="813028" y="552568"/>
                    <a:pt x="829437" y="579684"/>
                    <a:pt x="842992" y="602519"/>
                  </a:cubicBezTo>
                  <a:cubicBezTo>
                    <a:pt x="847986" y="611083"/>
                    <a:pt x="847986" y="611083"/>
                    <a:pt x="847986" y="611083"/>
                  </a:cubicBezTo>
                  <a:cubicBezTo>
                    <a:pt x="850840" y="616791"/>
                    <a:pt x="850840" y="616791"/>
                    <a:pt x="850840" y="616791"/>
                  </a:cubicBezTo>
                  <a:cubicBezTo>
                    <a:pt x="860115" y="632491"/>
                    <a:pt x="867249" y="643195"/>
                    <a:pt x="867249" y="643195"/>
                  </a:cubicBezTo>
                  <a:cubicBezTo>
                    <a:pt x="867249" y="643195"/>
                    <a:pt x="867249" y="643195"/>
                    <a:pt x="866536" y="643195"/>
                  </a:cubicBezTo>
                  <a:cubicBezTo>
                    <a:pt x="866536" y="643908"/>
                    <a:pt x="866536" y="643908"/>
                    <a:pt x="866536" y="643908"/>
                  </a:cubicBezTo>
                  <a:cubicBezTo>
                    <a:pt x="860828" y="646763"/>
                    <a:pt x="855834" y="651044"/>
                    <a:pt x="852267" y="655326"/>
                  </a:cubicBezTo>
                  <a:cubicBezTo>
                    <a:pt x="842992" y="666743"/>
                    <a:pt x="842992" y="666743"/>
                    <a:pt x="842992" y="666743"/>
                  </a:cubicBezTo>
                  <a:cubicBezTo>
                    <a:pt x="795192" y="584680"/>
                    <a:pt x="795192" y="584680"/>
                    <a:pt x="795192" y="584680"/>
                  </a:cubicBezTo>
                  <a:cubicBezTo>
                    <a:pt x="770221" y="542577"/>
                    <a:pt x="770221" y="542577"/>
                    <a:pt x="770221" y="542577"/>
                  </a:cubicBezTo>
                  <a:cubicBezTo>
                    <a:pt x="758093" y="521883"/>
                    <a:pt x="758093" y="521883"/>
                    <a:pt x="758093" y="521883"/>
                  </a:cubicBezTo>
                  <a:cubicBezTo>
                    <a:pt x="573312" y="377023"/>
                    <a:pt x="573312" y="377023"/>
                    <a:pt x="573312" y="377023"/>
                  </a:cubicBezTo>
                  <a:cubicBezTo>
                    <a:pt x="549769" y="358469"/>
                    <a:pt x="549769" y="358469"/>
                    <a:pt x="549769" y="358469"/>
                  </a:cubicBezTo>
                  <a:cubicBezTo>
                    <a:pt x="544061" y="354188"/>
                    <a:pt x="544061" y="354188"/>
                    <a:pt x="544061" y="354188"/>
                  </a:cubicBezTo>
                  <a:cubicBezTo>
                    <a:pt x="543348" y="353474"/>
                    <a:pt x="541921" y="352761"/>
                    <a:pt x="541207" y="352047"/>
                  </a:cubicBezTo>
                  <a:cubicBezTo>
                    <a:pt x="540494" y="352047"/>
                    <a:pt x="539780" y="352047"/>
                    <a:pt x="539067" y="351333"/>
                  </a:cubicBezTo>
                  <a:cubicBezTo>
                    <a:pt x="539067" y="351333"/>
                    <a:pt x="538354" y="351333"/>
                    <a:pt x="538354" y="351333"/>
                  </a:cubicBezTo>
                  <a:cubicBezTo>
                    <a:pt x="535500" y="350620"/>
                    <a:pt x="532646" y="350620"/>
                    <a:pt x="530506" y="351333"/>
                  </a:cubicBezTo>
                  <a:cubicBezTo>
                    <a:pt x="530506" y="351333"/>
                    <a:pt x="529792" y="351333"/>
                    <a:pt x="529792" y="351333"/>
                  </a:cubicBezTo>
                  <a:cubicBezTo>
                    <a:pt x="529792" y="352047"/>
                    <a:pt x="529792" y="352047"/>
                    <a:pt x="529079" y="352047"/>
                  </a:cubicBezTo>
                  <a:cubicBezTo>
                    <a:pt x="527652" y="352761"/>
                    <a:pt x="526225" y="353474"/>
                    <a:pt x="524798" y="354188"/>
                  </a:cubicBezTo>
                  <a:cubicBezTo>
                    <a:pt x="524798" y="354188"/>
                    <a:pt x="524085" y="354901"/>
                    <a:pt x="524085" y="354901"/>
                  </a:cubicBezTo>
                  <a:cubicBezTo>
                    <a:pt x="522658" y="355615"/>
                    <a:pt x="521945" y="357042"/>
                    <a:pt x="521231" y="357756"/>
                  </a:cubicBezTo>
                  <a:cubicBezTo>
                    <a:pt x="519804" y="360610"/>
                    <a:pt x="518377" y="363465"/>
                    <a:pt x="518377" y="366319"/>
                  </a:cubicBezTo>
                  <a:cubicBezTo>
                    <a:pt x="518377" y="366319"/>
                    <a:pt x="518377" y="367033"/>
                    <a:pt x="518377" y="367033"/>
                  </a:cubicBezTo>
                  <a:cubicBezTo>
                    <a:pt x="518377" y="367746"/>
                    <a:pt x="518377" y="367746"/>
                    <a:pt x="518377" y="368460"/>
                  </a:cubicBezTo>
                  <a:cubicBezTo>
                    <a:pt x="519091" y="369173"/>
                    <a:pt x="519091" y="370600"/>
                    <a:pt x="519804" y="371314"/>
                  </a:cubicBezTo>
                  <a:cubicBezTo>
                    <a:pt x="519804" y="372028"/>
                    <a:pt x="519804" y="372028"/>
                    <a:pt x="519804" y="372028"/>
                  </a:cubicBezTo>
                  <a:cubicBezTo>
                    <a:pt x="519804" y="373455"/>
                    <a:pt x="519804" y="373455"/>
                    <a:pt x="519804" y="373455"/>
                  </a:cubicBezTo>
                  <a:cubicBezTo>
                    <a:pt x="520518" y="373455"/>
                    <a:pt x="520518" y="374168"/>
                    <a:pt x="520518" y="374168"/>
                  </a:cubicBezTo>
                  <a:cubicBezTo>
                    <a:pt x="521231" y="374882"/>
                    <a:pt x="521231" y="374882"/>
                    <a:pt x="521231" y="374882"/>
                  </a:cubicBezTo>
                  <a:cubicBezTo>
                    <a:pt x="521231" y="375596"/>
                    <a:pt x="521231" y="375596"/>
                    <a:pt x="521231" y="375596"/>
                  </a:cubicBezTo>
                  <a:cubicBezTo>
                    <a:pt x="521945" y="375596"/>
                    <a:pt x="529792" y="382732"/>
                    <a:pt x="541921" y="392722"/>
                  </a:cubicBezTo>
                  <a:cubicBezTo>
                    <a:pt x="560470" y="407708"/>
                    <a:pt x="587581" y="429829"/>
                    <a:pt x="607557" y="446242"/>
                  </a:cubicBezTo>
                  <a:cubicBezTo>
                    <a:pt x="623966" y="459800"/>
                    <a:pt x="636095" y="469790"/>
                    <a:pt x="636095" y="469790"/>
                  </a:cubicBezTo>
                  <a:cubicBezTo>
                    <a:pt x="636095" y="469790"/>
                    <a:pt x="636808" y="469790"/>
                    <a:pt x="636808" y="470504"/>
                  </a:cubicBezTo>
                  <a:cubicBezTo>
                    <a:pt x="636808" y="470504"/>
                    <a:pt x="636808" y="471218"/>
                    <a:pt x="637522" y="471218"/>
                  </a:cubicBezTo>
                  <a:cubicBezTo>
                    <a:pt x="637522" y="471931"/>
                    <a:pt x="637522" y="471931"/>
                    <a:pt x="638235" y="472645"/>
                  </a:cubicBezTo>
                  <a:cubicBezTo>
                    <a:pt x="638235" y="472645"/>
                    <a:pt x="638235" y="473358"/>
                    <a:pt x="638235" y="473358"/>
                  </a:cubicBezTo>
                  <a:cubicBezTo>
                    <a:pt x="638949" y="475499"/>
                    <a:pt x="639662" y="477640"/>
                    <a:pt x="639662" y="479781"/>
                  </a:cubicBezTo>
                  <a:cubicBezTo>
                    <a:pt x="639662" y="481922"/>
                    <a:pt x="638949" y="484062"/>
                    <a:pt x="638235" y="485490"/>
                  </a:cubicBezTo>
                  <a:cubicBezTo>
                    <a:pt x="638235" y="485490"/>
                    <a:pt x="638235" y="485490"/>
                    <a:pt x="638235" y="486203"/>
                  </a:cubicBezTo>
                  <a:cubicBezTo>
                    <a:pt x="637522" y="487630"/>
                    <a:pt x="636095" y="489771"/>
                    <a:pt x="634668" y="491198"/>
                  </a:cubicBezTo>
                  <a:cubicBezTo>
                    <a:pt x="634668" y="491198"/>
                    <a:pt x="634668" y="491198"/>
                    <a:pt x="633954" y="491912"/>
                  </a:cubicBezTo>
                  <a:cubicBezTo>
                    <a:pt x="633954" y="491912"/>
                    <a:pt x="633241" y="491912"/>
                    <a:pt x="633241" y="491912"/>
                  </a:cubicBezTo>
                  <a:cubicBezTo>
                    <a:pt x="633241" y="492626"/>
                    <a:pt x="633241" y="492626"/>
                    <a:pt x="633241" y="492626"/>
                  </a:cubicBezTo>
                  <a:cubicBezTo>
                    <a:pt x="630387" y="494053"/>
                    <a:pt x="627534" y="495480"/>
                    <a:pt x="623966" y="495480"/>
                  </a:cubicBezTo>
                  <a:cubicBezTo>
                    <a:pt x="622539" y="495480"/>
                    <a:pt x="622539" y="495480"/>
                    <a:pt x="622539" y="495480"/>
                  </a:cubicBezTo>
                  <a:cubicBezTo>
                    <a:pt x="621826" y="495480"/>
                    <a:pt x="621826" y="495480"/>
                    <a:pt x="621113" y="495480"/>
                  </a:cubicBezTo>
                  <a:cubicBezTo>
                    <a:pt x="620399" y="494766"/>
                    <a:pt x="619686" y="494766"/>
                    <a:pt x="618972" y="494766"/>
                  </a:cubicBezTo>
                  <a:cubicBezTo>
                    <a:pt x="618259" y="494766"/>
                    <a:pt x="618259" y="494053"/>
                    <a:pt x="617545" y="494053"/>
                  </a:cubicBezTo>
                  <a:cubicBezTo>
                    <a:pt x="617545" y="494053"/>
                    <a:pt x="617545" y="494053"/>
                    <a:pt x="616832" y="494053"/>
                  </a:cubicBezTo>
                  <a:cubicBezTo>
                    <a:pt x="616832" y="494053"/>
                    <a:pt x="616119" y="493339"/>
                    <a:pt x="615405" y="493339"/>
                  </a:cubicBezTo>
                  <a:cubicBezTo>
                    <a:pt x="614692" y="492626"/>
                    <a:pt x="598283" y="479781"/>
                    <a:pt x="576166" y="461941"/>
                  </a:cubicBezTo>
                  <a:cubicBezTo>
                    <a:pt x="553336" y="443387"/>
                    <a:pt x="524798" y="420552"/>
                    <a:pt x="502682" y="402712"/>
                  </a:cubicBezTo>
                  <a:cubicBezTo>
                    <a:pt x="485559" y="389154"/>
                    <a:pt x="472004" y="377736"/>
                    <a:pt x="468437" y="374882"/>
                  </a:cubicBezTo>
                  <a:cubicBezTo>
                    <a:pt x="467723" y="374882"/>
                    <a:pt x="467723" y="374168"/>
                    <a:pt x="467723" y="374168"/>
                  </a:cubicBezTo>
                  <a:cubicBezTo>
                    <a:pt x="467723" y="374168"/>
                    <a:pt x="467010" y="374168"/>
                    <a:pt x="467010" y="374168"/>
                  </a:cubicBezTo>
                  <a:cubicBezTo>
                    <a:pt x="465583" y="372741"/>
                    <a:pt x="463442" y="372028"/>
                    <a:pt x="462016" y="371314"/>
                  </a:cubicBezTo>
                  <a:cubicBezTo>
                    <a:pt x="457735" y="369887"/>
                    <a:pt x="453454" y="369887"/>
                    <a:pt x="449887" y="371314"/>
                  </a:cubicBezTo>
                  <a:cubicBezTo>
                    <a:pt x="449174" y="371314"/>
                    <a:pt x="447747" y="372028"/>
                    <a:pt x="447033" y="372028"/>
                  </a:cubicBezTo>
                  <a:cubicBezTo>
                    <a:pt x="446320" y="372741"/>
                    <a:pt x="446320" y="372741"/>
                    <a:pt x="445607" y="373455"/>
                  </a:cubicBezTo>
                  <a:cubicBezTo>
                    <a:pt x="445607" y="373455"/>
                    <a:pt x="444893" y="373455"/>
                    <a:pt x="444893" y="374168"/>
                  </a:cubicBezTo>
                  <a:cubicBezTo>
                    <a:pt x="444180" y="374168"/>
                    <a:pt x="444180" y="374168"/>
                    <a:pt x="444180" y="374168"/>
                  </a:cubicBezTo>
                  <a:cubicBezTo>
                    <a:pt x="444180" y="374882"/>
                    <a:pt x="444180" y="374882"/>
                    <a:pt x="444180" y="374882"/>
                  </a:cubicBezTo>
                  <a:cubicBezTo>
                    <a:pt x="443466" y="374882"/>
                    <a:pt x="443466" y="374882"/>
                    <a:pt x="443466" y="374882"/>
                  </a:cubicBezTo>
                  <a:cubicBezTo>
                    <a:pt x="442753" y="375596"/>
                    <a:pt x="442753" y="375596"/>
                    <a:pt x="442753" y="375596"/>
                  </a:cubicBezTo>
                  <a:cubicBezTo>
                    <a:pt x="442039" y="376309"/>
                    <a:pt x="442039" y="376309"/>
                    <a:pt x="442039" y="376309"/>
                  </a:cubicBezTo>
                  <a:cubicBezTo>
                    <a:pt x="441326" y="377023"/>
                    <a:pt x="440612" y="378450"/>
                    <a:pt x="439899" y="379164"/>
                  </a:cubicBezTo>
                  <a:cubicBezTo>
                    <a:pt x="439899" y="379164"/>
                    <a:pt x="439899" y="379164"/>
                    <a:pt x="439899" y="379877"/>
                  </a:cubicBezTo>
                  <a:cubicBezTo>
                    <a:pt x="439186" y="380591"/>
                    <a:pt x="439186" y="381304"/>
                    <a:pt x="439186" y="381304"/>
                  </a:cubicBezTo>
                  <a:cubicBezTo>
                    <a:pt x="439186" y="382018"/>
                    <a:pt x="438472" y="382018"/>
                    <a:pt x="438472" y="382018"/>
                  </a:cubicBezTo>
                  <a:cubicBezTo>
                    <a:pt x="438472" y="382732"/>
                    <a:pt x="438472" y="382732"/>
                    <a:pt x="438472" y="382732"/>
                  </a:cubicBezTo>
                  <a:cubicBezTo>
                    <a:pt x="437759" y="384872"/>
                    <a:pt x="437045" y="387013"/>
                    <a:pt x="437045" y="389154"/>
                  </a:cubicBezTo>
                  <a:cubicBezTo>
                    <a:pt x="437045" y="389868"/>
                    <a:pt x="437045" y="389868"/>
                    <a:pt x="437045" y="389868"/>
                  </a:cubicBezTo>
                  <a:cubicBezTo>
                    <a:pt x="437045" y="390581"/>
                    <a:pt x="437045" y="390581"/>
                    <a:pt x="437045" y="391295"/>
                  </a:cubicBezTo>
                  <a:cubicBezTo>
                    <a:pt x="437045" y="392008"/>
                    <a:pt x="437045" y="392008"/>
                    <a:pt x="437045" y="392008"/>
                  </a:cubicBezTo>
                  <a:cubicBezTo>
                    <a:pt x="437759" y="394149"/>
                    <a:pt x="438472" y="395576"/>
                    <a:pt x="439186" y="397717"/>
                  </a:cubicBezTo>
                  <a:cubicBezTo>
                    <a:pt x="439899" y="398431"/>
                    <a:pt x="440612" y="399144"/>
                    <a:pt x="441326" y="400572"/>
                  </a:cubicBezTo>
                  <a:cubicBezTo>
                    <a:pt x="441326" y="400572"/>
                    <a:pt x="442039" y="401285"/>
                    <a:pt x="442039" y="401999"/>
                  </a:cubicBezTo>
                  <a:cubicBezTo>
                    <a:pt x="442753" y="401999"/>
                    <a:pt x="442753" y="401999"/>
                    <a:pt x="442753" y="402712"/>
                  </a:cubicBezTo>
                  <a:cubicBezTo>
                    <a:pt x="443466" y="402712"/>
                    <a:pt x="443466" y="402712"/>
                    <a:pt x="443466" y="403426"/>
                  </a:cubicBezTo>
                  <a:cubicBezTo>
                    <a:pt x="444180" y="403426"/>
                    <a:pt x="444180" y="403426"/>
                    <a:pt x="444180" y="403426"/>
                  </a:cubicBezTo>
                  <a:cubicBezTo>
                    <a:pt x="477711" y="431970"/>
                    <a:pt x="477711" y="431970"/>
                    <a:pt x="477711" y="431970"/>
                  </a:cubicBezTo>
                  <a:cubicBezTo>
                    <a:pt x="502682" y="453378"/>
                    <a:pt x="502682" y="453378"/>
                    <a:pt x="502682" y="453378"/>
                  </a:cubicBezTo>
                  <a:cubicBezTo>
                    <a:pt x="531219" y="477640"/>
                    <a:pt x="531219" y="477640"/>
                    <a:pt x="531219" y="477640"/>
                  </a:cubicBezTo>
                  <a:cubicBezTo>
                    <a:pt x="581873" y="520456"/>
                    <a:pt x="581873" y="520456"/>
                    <a:pt x="581873" y="520456"/>
                  </a:cubicBezTo>
                  <a:cubicBezTo>
                    <a:pt x="584727" y="523310"/>
                    <a:pt x="586867" y="527592"/>
                    <a:pt x="587581" y="531873"/>
                  </a:cubicBezTo>
                  <a:cubicBezTo>
                    <a:pt x="587581" y="533301"/>
                    <a:pt x="587581" y="533301"/>
                    <a:pt x="587581" y="533301"/>
                  </a:cubicBezTo>
                  <a:cubicBezTo>
                    <a:pt x="587581" y="533301"/>
                    <a:pt x="587581" y="534014"/>
                    <a:pt x="587581" y="534014"/>
                  </a:cubicBezTo>
                  <a:cubicBezTo>
                    <a:pt x="587581" y="534728"/>
                    <a:pt x="587581" y="534728"/>
                    <a:pt x="587581" y="534728"/>
                  </a:cubicBezTo>
                  <a:cubicBezTo>
                    <a:pt x="586867" y="537582"/>
                    <a:pt x="585441" y="541150"/>
                    <a:pt x="583300" y="543291"/>
                  </a:cubicBezTo>
                  <a:cubicBezTo>
                    <a:pt x="583300" y="544005"/>
                    <a:pt x="582587" y="544005"/>
                    <a:pt x="582587" y="544718"/>
                  </a:cubicBezTo>
                  <a:cubicBezTo>
                    <a:pt x="581873" y="544718"/>
                    <a:pt x="581873" y="545432"/>
                    <a:pt x="581873" y="545432"/>
                  </a:cubicBezTo>
                  <a:cubicBezTo>
                    <a:pt x="581873" y="545432"/>
                    <a:pt x="581160" y="545432"/>
                    <a:pt x="581160" y="545432"/>
                  </a:cubicBezTo>
                  <a:cubicBezTo>
                    <a:pt x="580447" y="546145"/>
                    <a:pt x="579733" y="546859"/>
                    <a:pt x="579020" y="547573"/>
                  </a:cubicBezTo>
                  <a:cubicBezTo>
                    <a:pt x="576879" y="548286"/>
                    <a:pt x="575452" y="548286"/>
                    <a:pt x="574739" y="549000"/>
                  </a:cubicBezTo>
                  <a:cubicBezTo>
                    <a:pt x="570458" y="549713"/>
                    <a:pt x="566178" y="549000"/>
                    <a:pt x="562611" y="546859"/>
                  </a:cubicBezTo>
                  <a:cubicBezTo>
                    <a:pt x="561897" y="546145"/>
                    <a:pt x="561184" y="546145"/>
                    <a:pt x="561184" y="545432"/>
                  </a:cubicBezTo>
                  <a:cubicBezTo>
                    <a:pt x="559757" y="544005"/>
                    <a:pt x="559757" y="544005"/>
                    <a:pt x="559757" y="544005"/>
                  </a:cubicBezTo>
                  <a:cubicBezTo>
                    <a:pt x="535500" y="524024"/>
                    <a:pt x="535500" y="524024"/>
                    <a:pt x="535500" y="524024"/>
                  </a:cubicBezTo>
                  <a:cubicBezTo>
                    <a:pt x="510529" y="502616"/>
                    <a:pt x="510529" y="502616"/>
                    <a:pt x="510529" y="502616"/>
                  </a:cubicBezTo>
                  <a:cubicBezTo>
                    <a:pt x="481278" y="477640"/>
                    <a:pt x="481278" y="477640"/>
                    <a:pt x="481278" y="477640"/>
                  </a:cubicBezTo>
                  <a:cubicBezTo>
                    <a:pt x="456308" y="456946"/>
                    <a:pt x="456308" y="456946"/>
                    <a:pt x="456308" y="456946"/>
                  </a:cubicBezTo>
                  <a:cubicBezTo>
                    <a:pt x="422776" y="428402"/>
                    <a:pt x="422776" y="428402"/>
                    <a:pt x="422776" y="428402"/>
                  </a:cubicBezTo>
                  <a:cubicBezTo>
                    <a:pt x="402087" y="409848"/>
                    <a:pt x="402087" y="409848"/>
                    <a:pt x="402087" y="409848"/>
                  </a:cubicBezTo>
                  <a:cubicBezTo>
                    <a:pt x="402087" y="409848"/>
                    <a:pt x="402087" y="409848"/>
                    <a:pt x="401373" y="409848"/>
                  </a:cubicBezTo>
                  <a:cubicBezTo>
                    <a:pt x="400660" y="409135"/>
                    <a:pt x="399233" y="408421"/>
                    <a:pt x="398520" y="407708"/>
                  </a:cubicBezTo>
                  <a:cubicBezTo>
                    <a:pt x="397806" y="407708"/>
                    <a:pt x="397093" y="406994"/>
                    <a:pt x="397093" y="406994"/>
                  </a:cubicBezTo>
                  <a:cubicBezTo>
                    <a:pt x="395666" y="406280"/>
                    <a:pt x="394239" y="406280"/>
                    <a:pt x="392812" y="405567"/>
                  </a:cubicBezTo>
                  <a:cubicBezTo>
                    <a:pt x="386391" y="404140"/>
                    <a:pt x="378543" y="405567"/>
                    <a:pt x="372836" y="411276"/>
                  </a:cubicBezTo>
                  <a:cubicBezTo>
                    <a:pt x="372122" y="411276"/>
                    <a:pt x="372122" y="411276"/>
                    <a:pt x="372122" y="411989"/>
                  </a:cubicBezTo>
                  <a:cubicBezTo>
                    <a:pt x="371409" y="412703"/>
                    <a:pt x="370695" y="413416"/>
                    <a:pt x="369982" y="413416"/>
                  </a:cubicBezTo>
                  <a:cubicBezTo>
                    <a:pt x="369268" y="414843"/>
                    <a:pt x="368555" y="416271"/>
                    <a:pt x="367842" y="417698"/>
                  </a:cubicBezTo>
                  <a:cubicBezTo>
                    <a:pt x="366415" y="420552"/>
                    <a:pt x="365701" y="424120"/>
                    <a:pt x="365701" y="427688"/>
                  </a:cubicBezTo>
                  <a:cubicBezTo>
                    <a:pt x="365701" y="431256"/>
                    <a:pt x="366415" y="434111"/>
                    <a:pt x="367842" y="436251"/>
                  </a:cubicBezTo>
                  <a:cubicBezTo>
                    <a:pt x="368555" y="436965"/>
                    <a:pt x="368555" y="437679"/>
                    <a:pt x="369268" y="438392"/>
                  </a:cubicBezTo>
                  <a:cubicBezTo>
                    <a:pt x="369268" y="439106"/>
                    <a:pt x="369268" y="439106"/>
                    <a:pt x="369268" y="439106"/>
                  </a:cubicBezTo>
                  <a:cubicBezTo>
                    <a:pt x="369982" y="439819"/>
                    <a:pt x="369982" y="439819"/>
                    <a:pt x="370695" y="440533"/>
                  </a:cubicBezTo>
                  <a:cubicBezTo>
                    <a:pt x="370695" y="440533"/>
                    <a:pt x="370695" y="441247"/>
                    <a:pt x="371409" y="441247"/>
                  </a:cubicBezTo>
                  <a:cubicBezTo>
                    <a:pt x="372122" y="441960"/>
                    <a:pt x="372836" y="442674"/>
                    <a:pt x="373549" y="443387"/>
                  </a:cubicBezTo>
                  <a:cubicBezTo>
                    <a:pt x="373549" y="444101"/>
                    <a:pt x="373549" y="444101"/>
                    <a:pt x="373549" y="444101"/>
                  </a:cubicBezTo>
                  <a:cubicBezTo>
                    <a:pt x="373549" y="444101"/>
                    <a:pt x="382110" y="451237"/>
                    <a:pt x="394239" y="461227"/>
                  </a:cubicBezTo>
                  <a:cubicBezTo>
                    <a:pt x="403514" y="469077"/>
                    <a:pt x="415642" y="479067"/>
                    <a:pt x="427771" y="489771"/>
                  </a:cubicBezTo>
                  <a:cubicBezTo>
                    <a:pt x="435618" y="496907"/>
                    <a:pt x="444180" y="504043"/>
                    <a:pt x="452741" y="511179"/>
                  </a:cubicBezTo>
                  <a:cubicBezTo>
                    <a:pt x="462729" y="519742"/>
                    <a:pt x="473431" y="528305"/>
                    <a:pt x="483419" y="536869"/>
                  </a:cubicBezTo>
                  <a:cubicBezTo>
                    <a:pt x="491980" y="544718"/>
                    <a:pt x="500541" y="551854"/>
                    <a:pt x="507676" y="557563"/>
                  </a:cubicBezTo>
                  <a:cubicBezTo>
                    <a:pt x="521231" y="568980"/>
                    <a:pt x="530506" y="576830"/>
                    <a:pt x="530506" y="576830"/>
                  </a:cubicBezTo>
                  <a:cubicBezTo>
                    <a:pt x="531219" y="578257"/>
                    <a:pt x="531219" y="578257"/>
                    <a:pt x="531219" y="578257"/>
                  </a:cubicBezTo>
                  <a:cubicBezTo>
                    <a:pt x="531933" y="578257"/>
                    <a:pt x="531933" y="578257"/>
                    <a:pt x="531933" y="578971"/>
                  </a:cubicBezTo>
                  <a:cubicBezTo>
                    <a:pt x="531933" y="578971"/>
                    <a:pt x="532646" y="579684"/>
                    <a:pt x="532646" y="579684"/>
                  </a:cubicBezTo>
                  <a:cubicBezTo>
                    <a:pt x="533360" y="580398"/>
                    <a:pt x="533360" y="581825"/>
                    <a:pt x="534073" y="582539"/>
                  </a:cubicBezTo>
                  <a:cubicBezTo>
                    <a:pt x="534786" y="583252"/>
                    <a:pt x="534786" y="584680"/>
                    <a:pt x="534786" y="585393"/>
                  </a:cubicBezTo>
                  <a:cubicBezTo>
                    <a:pt x="534786" y="585393"/>
                    <a:pt x="534786" y="586107"/>
                    <a:pt x="534786" y="586820"/>
                  </a:cubicBezTo>
                  <a:cubicBezTo>
                    <a:pt x="535500" y="591102"/>
                    <a:pt x="534073" y="595384"/>
                    <a:pt x="531933" y="598952"/>
                  </a:cubicBezTo>
                  <a:cubicBezTo>
                    <a:pt x="531219" y="598952"/>
                    <a:pt x="531219" y="598952"/>
                    <a:pt x="531219" y="598952"/>
                  </a:cubicBezTo>
                  <a:cubicBezTo>
                    <a:pt x="530506" y="599665"/>
                    <a:pt x="530506" y="599665"/>
                    <a:pt x="530506" y="599665"/>
                  </a:cubicBezTo>
                  <a:cubicBezTo>
                    <a:pt x="529079" y="601092"/>
                    <a:pt x="527652" y="602519"/>
                    <a:pt x="525512" y="603233"/>
                  </a:cubicBezTo>
                  <a:cubicBezTo>
                    <a:pt x="524798" y="603233"/>
                    <a:pt x="524085" y="603947"/>
                    <a:pt x="522658" y="603947"/>
                  </a:cubicBezTo>
                  <a:cubicBezTo>
                    <a:pt x="521945" y="603947"/>
                    <a:pt x="521231" y="603947"/>
                    <a:pt x="520518" y="604660"/>
                  </a:cubicBezTo>
                  <a:cubicBezTo>
                    <a:pt x="519804" y="604660"/>
                    <a:pt x="519804" y="604660"/>
                    <a:pt x="519804" y="604660"/>
                  </a:cubicBezTo>
                  <a:cubicBezTo>
                    <a:pt x="519804" y="604660"/>
                    <a:pt x="519091" y="604660"/>
                    <a:pt x="519091" y="603947"/>
                  </a:cubicBezTo>
                  <a:cubicBezTo>
                    <a:pt x="518377" y="603947"/>
                    <a:pt x="518377" y="603947"/>
                    <a:pt x="518377" y="603947"/>
                  </a:cubicBezTo>
                  <a:cubicBezTo>
                    <a:pt x="516237" y="603947"/>
                    <a:pt x="514810" y="603947"/>
                    <a:pt x="512670" y="602519"/>
                  </a:cubicBezTo>
                  <a:cubicBezTo>
                    <a:pt x="512670" y="602519"/>
                    <a:pt x="512670" y="602519"/>
                    <a:pt x="511956" y="602519"/>
                  </a:cubicBezTo>
                  <a:cubicBezTo>
                    <a:pt x="511956" y="602519"/>
                    <a:pt x="511243" y="601806"/>
                    <a:pt x="510529" y="601806"/>
                  </a:cubicBezTo>
                  <a:cubicBezTo>
                    <a:pt x="510529" y="601806"/>
                    <a:pt x="501255" y="593956"/>
                    <a:pt x="487699" y="581825"/>
                  </a:cubicBezTo>
                  <a:cubicBezTo>
                    <a:pt x="480565" y="576116"/>
                    <a:pt x="472004" y="568980"/>
                    <a:pt x="462729" y="561131"/>
                  </a:cubicBezTo>
                  <a:cubicBezTo>
                    <a:pt x="453454" y="553281"/>
                    <a:pt x="442753" y="544005"/>
                    <a:pt x="431338" y="535441"/>
                  </a:cubicBezTo>
                  <a:cubicBezTo>
                    <a:pt x="423490" y="528305"/>
                    <a:pt x="414929" y="521169"/>
                    <a:pt x="407081" y="514033"/>
                  </a:cubicBezTo>
                  <a:cubicBezTo>
                    <a:pt x="395666" y="504757"/>
                    <a:pt x="384251" y="494766"/>
                    <a:pt x="373549" y="486203"/>
                  </a:cubicBezTo>
                  <a:cubicBezTo>
                    <a:pt x="364274" y="478354"/>
                    <a:pt x="356427" y="471931"/>
                    <a:pt x="348579" y="465509"/>
                  </a:cubicBezTo>
                  <a:cubicBezTo>
                    <a:pt x="332883" y="451951"/>
                    <a:pt x="322181" y="443387"/>
                    <a:pt x="320755" y="441960"/>
                  </a:cubicBezTo>
                  <a:cubicBezTo>
                    <a:pt x="318614" y="439819"/>
                    <a:pt x="315761" y="438392"/>
                    <a:pt x="312907" y="437679"/>
                  </a:cubicBezTo>
                  <a:cubicBezTo>
                    <a:pt x="312193" y="436965"/>
                    <a:pt x="310766" y="436965"/>
                    <a:pt x="309340" y="436251"/>
                  </a:cubicBezTo>
                  <a:cubicBezTo>
                    <a:pt x="309340" y="436251"/>
                    <a:pt x="308626" y="436251"/>
                    <a:pt x="307913" y="436251"/>
                  </a:cubicBezTo>
                  <a:cubicBezTo>
                    <a:pt x="307913" y="436251"/>
                    <a:pt x="307913" y="436251"/>
                    <a:pt x="307199" y="436251"/>
                  </a:cubicBezTo>
                  <a:cubicBezTo>
                    <a:pt x="306486" y="436251"/>
                    <a:pt x="305059" y="436251"/>
                    <a:pt x="303632" y="436251"/>
                  </a:cubicBezTo>
                  <a:cubicBezTo>
                    <a:pt x="302205" y="436251"/>
                    <a:pt x="301492" y="436965"/>
                    <a:pt x="300065" y="436965"/>
                  </a:cubicBezTo>
                  <a:cubicBezTo>
                    <a:pt x="300065" y="436965"/>
                    <a:pt x="300065" y="436965"/>
                    <a:pt x="299351" y="436965"/>
                  </a:cubicBezTo>
                  <a:cubicBezTo>
                    <a:pt x="298638" y="436965"/>
                    <a:pt x="297924" y="437679"/>
                    <a:pt x="296498" y="438392"/>
                  </a:cubicBezTo>
                  <a:cubicBezTo>
                    <a:pt x="295784" y="438392"/>
                    <a:pt x="295784" y="438392"/>
                    <a:pt x="295784" y="438392"/>
                  </a:cubicBezTo>
                  <a:cubicBezTo>
                    <a:pt x="295071" y="439106"/>
                    <a:pt x="293644" y="439819"/>
                    <a:pt x="292217" y="440533"/>
                  </a:cubicBezTo>
                  <a:cubicBezTo>
                    <a:pt x="292217" y="440533"/>
                    <a:pt x="291504" y="441247"/>
                    <a:pt x="290790" y="441247"/>
                  </a:cubicBezTo>
                  <a:cubicBezTo>
                    <a:pt x="290077" y="441960"/>
                    <a:pt x="290077" y="441960"/>
                    <a:pt x="289363" y="442674"/>
                  </a:cubicBezTo>
                  <a:cubicBezTo>
                    <a:pt x="289363" y="442674"/>
                    <a:pt x="288650" y="443387"/>
                    <a:pt x="288650" y="443387"/>
                  </a:cubicBezTo>
                  <a:cubicBezTo>
                    <a:pt x="287936" y="444101"/>
                    <a:pt x="287936" y="444101"/>
                    <a:pt x="287223" y="444815"/>
                  </a:cubicBezTo>
                  <a:cubicBezTo>
                    <a:pt x="287223" y="444815"/>
                    <a:pt x="287223" y="445528"/>
                    <a:pt x="287223" y="445528"/>
                  </a:cubicBezTo>
                  <a:cubicBezTo>
                    <a:pt x="286509" y="445528"/>
                    <a:pt x="286509" y="445528"/>
                    <a:pt x="286509" y="445528"/>
                  </a:cubicBezTo>
                  <a:cubicBezTo>
                    <a:pt x="286509" y="446242"/>
                    <a:pt x="285796" y="446242"/>
                    <a:pt x="285796" y="446955"/>
                  </a:cubicBezTo>
                  <a:cubicBezTo>
                    <a:pt x="284369" y="448383"/>
                    <a:pt x="283656" y="450523"/>
                    <a:pt x="282942" y="451951"/>
                  </a:cubicBezTo>
                  <a:cubicBezTo>
                    <a:pt x="282229" y="454091"/>
                    <a:pt x="282229" y="456232"/>
                    <a:pt x="281515" y="458373"/>
                  </a:cubicBezTo>
                  <a:cubicBezTo>
                    <a:pt x="281515" y="459087"/>
                    <a:pt x="281515" y="459087"/>
                    <a:pt x="281515" y="459800"/>
                  </a:cubicBezTo>
                  <a:cubicBezTo>
                    <a:pt x="281515" y="461941"/>
                    <a:pt x="282229" y="464082"/>
                    <a:pt x="282229" y="466222"/>
                  </a:cubicBezTo>
                  <a:cubicBezTo>
                    <a:pt x="282942" y="466936"/>
                    <a:pt x="282942" y="466936"/>
                    <a:pt x="282942" y="466936"/>
                  </a:cubicBezTo>
                  <a:cubicBezTo>
                    <a:pt x="284369" y="471218"/>
                    <a:pt x="286509" y="475499"/>
                    <a:pt x="290077" y="478354"/>
                  </a:cubicBezTo>
                  <a:cubicBezTo>
                    <a:pt x="317901" y="501902"/>
                    <a:pt x="317901" y="501902"/>
                    <a:pt x="317901" y="501902"/>
                  </a:cubicBezTo>
                  <a:cubicBezTo>
                    <a:pt x="342158" y="522597"/>
                    <a:pt x="342158" y="522597"/>
                    <a:pt x="342158" y="522597"/>
                  </a:cubicBezTo>
                  <a:cubicBezTo>
                    <a:pt x="375689" y="551141"/>
                    <a:pt x="375689" y="551141"/>
                    <a:pt x="375689" y="551141"/>
                  </a:cubicBezTo>
                  <a:cubicBezTo>
                    <a:pt x="387818" y="561131"/>
                    <a:pt x="387818" y="561131"/>
                    <a:pt x="387818" y="561131"/>
                  </a:cubicBezTo>
                  <a:cubicBezTo>
                    <a:pt x="387818" y="561844"/>
                    <a:pt x="387818" y="561844"/>
                    <a:pt x="387818" y="561844"/>
                  </a:cubicBezTo>
                  <a:cubicBezTo>
                    <a:pt x="399946" y="571835"/>
                    <a:pt x="399946" y="571835"/>
                    <a:pt x="399946" y="571835"/>
                  </a:cubicBezTo>
                  <a:cubicBezTo>
                    <a:pt x="432051" y="598952"/>
                    <a:pt x="432051" y="598952"/>
                    <a:pt x="432051" y="598952"/>
                  </a:cubicBezTo>
                  <a:cubicBezTo>
                    <a:pt x="456308" y="619646"/>
                    <a:pt x="456308" y="619646"/>
                    <a:pt x="456308" y="619646"/>
                  </a:cubicBezTo>
                  <a:cubicBezTo>
                    <a:pt x="481992" y="641767"/>
                    <a:pt x="481992" y="641767"/>
                    <a:pt x="481992" y="641767"/>
                  </a:cubicBezTo>
                  <a:cubicBezTo>
                    <a:pt x="506249" y="662462"/>
                    <a:pt x="506249" y="662462"/>
                    <a:pt x="506249" y="662462"/>
                  </a:cubicBezTo>
                  <a:cubicBezTo>
                    <a:pt x="529792" y="683156"/>
                    <a:pt x="529792" y="683156"/>
                    <a:pt x="529792" y="683156"/>
                  </a:cubicBezTo>
                  <a:cubicBezTo>
                    <a:pt x="531219" y="683870"/>
                    <a:pt x="531219" y="683870"/>
                    <a:pt x="531219" y="683870"/>
                  </a:cubicBezTo>
                  <a:cubicBezTo>
                    <a:pt x="533360" y="686010"/>
                    <a:pt x="536213" y="688865"/>
                    <a:pt x="537640" y="691719"/>
                  </a:cubicBezTo>
                  <a:cubicBezTo>
                    <a:pt x="538354" y="691719"/>
                    <a:pt x="539067" y="692433"/>
                    <a:pt x="539067" y="693146"/>
                  </a:cubicBezTo>
                  <a:cubicBezTo>
                    <a:pt x="541921" y="698855"/>
                    <a:pt x="544061" y="703850"/>
                    <a:pt x="544775" y="710273"/>
                  </a:cubicBezTo>
                  <a:cubicBezTo>
                    <a:pt x="544775" y="718836"/>
                    <a:pt x="542634" y="728113"/>
                    <a:pt x="536927" y="735249"/>
                  </a:cubicBezTo>
                  <a:cubicBezTo>
                    <a:pt x="536213" y="736676"/>
                    <a:pt x="536213" y="736676"/>
                    <a:pt x="536213" y="736676"/>
                  </a:cubicBezTo>
                  <a:cubicBezTo>
                    <a:pt x="535500" y="737389"/>
                    <a:pt x="534786" y="738103"/>
                    <a:pt x="534786" y="738816"/>
                  </a:cubicBezTo>
                  <a:cubicBezTo>
                    <a:pt x="534073" y="739530"/>
                    <a:pt x="533360" y="740244"/>
                    <a:pt x="532646" y="740957"/>
                  </a:cubicBezTo>
                  <a:cubicBezTo>
                    <a:pt x="531933" y="741671"/>
                    <a:pt x="531219" y="742384"/>
                    <a:pt x="530506" y="743098"/>
                  </a:cubicBezTo>
                  <a:cubicBezTo>
                    <a:pt x="529792" y="743812"/>
                    <a:pt x="529079" y="743812"/>
                    <a:pt x="528365" y="744525"/>
                  </a:cubicBezTo>
                  <a:cubicBezTo>
                    <a:pt x="528365" y="744525"/>
                    <a:pt x="528365" y="744525"/>
                    <a:pt x="527652" y="744525"/>
                  </a:cubicBezTo>
                  <a:cubicBezTo>
                    <a:pt x="526939" y="745239"/>
                    <a:pt x="526225" y="745952"/>
                    <a:pt x="525512" y="745952"/>
                  </a:cubicBezTo>
                  <a:cubicBezTo>
                    <a:pt x="525512" y="746666"/>
                    <a:pt x="525512" y="746666"/>
                    <a:pt x="525512" y="746666"/>
                  </a:cubicBezTo>
                  <a:cubicBezTo>
                    <a:pt x="524798" y="746666"/>
                    <a:pt x="524085" y="747380"/>
                    <a:pt x="523371" y="748093"/>
                  </a:cubicBezTo>
                  <a:cubicBezTo>
                    <a:pt x="522658" y="748093"/>
                    <a:pt x="521945" y="748807"/>
                    <a:pt x="521231" y="748807"/>
                  </a:cubicBezTo>
                  <a:cubicBezTo>
                    <a:pt x="520518" y="748807"/>
                    <a:pt x="520518" y="748807"/>
                    <a:pt x="519804" y="749520"/>
                  </a:cubicBezTo>
                  <a:cubicBezTo>
                    <a:pt x="519804" y="749520"/>
                    <a:pt x="519091" y="749520"/>
                    <a:pt x="518377" y="749520"/>
                  </a:cubicBezTo>
                  <a:cubicBezTo>
                    <a:pt x="518377" y="750234"/>
                    <a:pt x="518377" y="750234"/>
                    <a:pt x="517664" y="750234"/>
                  </a:cubicBezTo>
                  <a:cubicBezTo>
                    <a:pt x="517664" y="750234"/>
                    <a:pt x="516950" y="750234"/>
                    <a:pt x="516237" y="750234"/>
                  </a:cubicBezTo>
                  <a:cubicBezTo>
                    <a:pt x="516237" y="750234"/>
                    <a:pt x="515524" y="750948"/>
                    <a:pt x="514810" y="750948"/>
                  </a:cubicBezTo>
                  <a:cubicBezTo>
                    <a:pt x="514810" y="750948"/>
                    <a:pt x="514810" y="750948"/>
                    <a:pt x="514097" y="750948"/>
                  </a:cubicBezTo>
                  <a:cubicBezTo>
                    <a:pt x="514097" y="750948"/>
                    <a:pt x="513383" y="750948"/>
                    <a:pt x="512670" y="750948"/>
                  </a:cubicBezTo>
                  <a:cubicBezTo>
                    <a:pt x="511956" y="751661"/>
                    <a:pt x="511956" y="751661"/>
                    <a:pt x="511243" y="751661"/>
                  </a:cubicBezTo>
                  <a:cubicBezTo>
                    <a:pt x="505535" y="752375"/>
                    <a:pt x="499828" y="752375"/>
                    <a:pt x="494834" y="750234"/>
                  </a:cubicBezTo>
                  <a:cubicBezTo>
                    <a:pt x="493407" y="750234"/>
                    <a:pt x="492693" y="749520"/>
                    <a:pt x="491980" y="749520"/>
                  </a:cubicBezTo>
                  <a:cubicBezTo>
                    <a:pt x="490553" y="748807"/>
                    <a:pt x="489840" y="748807"/>
                    <a:pt x="488413" y="748093"/>
                  </a:cubicBezTo>
                  <a:cubicBezTo>
                    <a:pt x="486273" y="747380"/>
                    <a:pt x="484132" y="745952"/>
                    <a:pt x="481992" y="743812"/>
                  </a:cubicBezTo>
                  <a:cubicBezTo>
                    <a:pt x="457022" y="724545"/>
                    <a:pt x="457022" y="724545"/>
                    <a:pt x="457022" y="724545"/>
                  </a:cubicBezTo>
                  <a:cubicBezTo>
                    <a:pt x="431338" y="705277"/>
                    <a:pt x="431338" y="705277"/>
                    <a:pt x="431338" y="705277"/>
                  </a:cubicBezTo>
                  <a:cubicBezTo>
                    <a:pt x="407081" y="686010"/>
                    <a:pt x="407081" y="686010"/>
                    <a:pt x="407081" y="686010"/>
                  </a:cubicBezTo>
                  <a:cubicBezTo>
                    <a:pt x="395666" y="677447"/>
                    <a:pt x="395666" y="677447"/>
                    <a:pt x="395666" y="677447"/>
                  </a:cubicBezTo>
                  <a:cubicBezTo>
                    <a:pt x="389958" y="673166"/>
                    <a:pt x="383537" y="670311"/>
                    <a:pt x="377116" y="668884"/>
                  </a:cubicBezTo>
                  <a:cubicBezTo>
                    <a:pt x="372836" y="668170"/>
                    <a:pt x="368555" y="667457"/>
                    <a:pt x="364988" y="668170"/>
                  </a:cubicBezTo>
                  <a:cubicBezTo>
                    <a:pt x="364274" y="668170"/>
                    <a:pt x="363561" y="668170"/>
                    <a:pt x="362848" y="668170"/>
                  </a:cubicBezTo>
                  <a:cubicBezTo>
                    <a:pt x="353573" y="668884"/>
                    <a:pt x="345012" y="672452"/>
                    <a:pt x="337877" y="678161"/>
                  </a:cubicBezTo>
                  <a:cubicBezTo>
                    <a:pt x="337877" y="678161"/>
                    <a:pt x="337877" y="678161"/>
                    <a:pt x="337164" y="678161"/>
                  </a:cubicBezTo>
                  <a:cubicBezTo>
                    <a:pt x="337164" y="678161"/>
                    <a:pt x="337164" y="678161"/>
                    <a:pt x="337164" y="678874"/>
                  </a:cubicBezTo>
                  <a:cubicBezTo>
                    <a:pt x="378543" y="720977"/>
                    <a:pt x="378543" y="720977"/>
                    <a:pt x="378543" y="720977"/>
                  </a:cubicBezTo>
                  <a:cubicBezTo>
                    <a:pt x="401373" y="743098"/>
                    <a:pt x="401373" y="743098"/>
                    <a:pt x="401373" y="743098"/>
                  </a:cubicBezTo>
                  <a:cubicBezTo>
                    <a:pt x="424203" y="766647"/>
                    <a:pt x="424203" y="766647"/>
                    <a:pt x="424203" y="766647"/>
                  </a:cubicBezTo>
                  <a:cubicBezTo>
                    <a:pt x="446320" y="788768"/>
                    <a:pt x="446320" y="788768"/>
                    <a:pt x="446320" y="788768"/>
                  </a:cubicBezTo>
                  <a:cubicBezTo>
                    <a:pt x="460589" y="803754"/>
                    <a:pt x="460589" y="803754"/>
                    <a:pt x="460589" y="803754"/>
                  </a:cubicBezTo>
                  <a:cubicBezTo>
                    <a:pt x="462729" y="805895"/>
                    <a:pt x="462729" y="805895"/>
                    <a:pt x="462729" y="805895"/>
                  </a:cubicBezTo>
                  <a:cubicBezTo>
                    <a:pt x="525512" y="869405"/>
                    <a:pt x="525512" y="869405"/>
                    <a:pt x="525512" y="869405"/>
                  </a:cubicBezTo>
                  <a:cubicBezTo>
                    <a:pt x="526225" y="870118"/>
                    <a:pt x="526225" y="870118"/>
                    <a:pt x="526225" y="870118"/>
                  </a:cubicBezTo>
                  <a:cubicBezTo>
                    <a:pt x="626820" y="877968"/>
                    <a:pt x="626820" y="877968"/>
                    <a:pt x="626820" y="877968"/>
                  </a:cubicBezTo>
                  <a:cubicBezTo>
                    <a:pt x="671767" y="881536"/>
                    <a:pt x="671767" y="881536"/>
                    <a:pt x="671767" y="881536"/>
                  </a:cubicBezTo>
                  <a:cubicBezTo>
                    <a:pt x="671767" y="882249"/>
                    <a:pt x="671767" y="882249"/>
                    <a:pt x="671767" y="882249"/>
                  </a:cubicBezTo>
                  <a:cubicBezTo>
                    <a:pt x="666773" y="890813"/>
                    <a:pt x="665346" y="900089"/>
                    <a:pt x="666059" y="909366"/>
                  </a:cubicBezTo>
                  <a:cubicBezTo>
                    <a:pt x="666059" y="910793"/>
                    <a:pt x="666773" y="912221"/>
                    <a:pt x="666773" y="912934"/>
                  </a:cubicBezTo>
                  <a:cubicBezTo>
                    <a:pt x="666773" y="912934"/>
                    <a:pt x="651077" y="912221"/>
                    <a:pt x="626820" y="910080"/>
                  </a:cubicBezTo>
                  <a:cubicBezTo>
                    <a:pt x="625393" y="910080"/>
                    <a:pt x="624680" y="910080"/>
                    <a:pt x="623253" y="910080"/>
                  </a:cubicBezTo>
                  <a:cubicBezTo>
                    <a:pt x="595429" y="907939"/>
                    <a:pt x="558330" y="905085"/>
                    <a:pt x="521231" y="902230"/>
                  </a:cubicBezTo>
                  <a:cubicBezTo>
                    <a:pt x="518377" y="902230"/>
                    <a:pt x="514810" y="900803"/>
                    <a:pt x="511956" y="899376"/>
                  </a:cubicBezTo>
                  <a:cubicBezTo>
                    <a:pt x="510529" y="898662"/>
                    <a:pt x="509816" y="897949"/>
                    <a:pt x="509103" y="897235"/>
                  </a:cubicBezTo>
                  <a:cubicBezTo>
                    <a:pt x="422776" y="810890"/>
                    <a:pt x="422776" y="810890"/>
                    <a:pt x="422776" y="810890"/>
                  </a:cubicBezTo>
                  <a:cubicBezTo>
                    <a:pt x="399946" y="788055"/>
                    <a:pt x="399946" y="788055"/>
                    <a:pt x="399946" y="788055"/>
                  </a:cubicBezTo>
                  <a:cubicBezTo>
                    <a:pt x="377116" y="763792"/>
                    <a:pt x="377116" y="763792"/>
                    <a:pt x="377116" y="763792"/>
                  </a:cubicBezTo>
                  <a:cubicBezTo>
                    <a:pt x="354286" y="740957"/>
                    <a:pt x="354286" y="740957"/>
                    <a:pt x="354286" y="740957"/>
                  </a:cubicBezTo>
                  <a:cubicBezTo>
                    <a:pt x="311480" y="696714"/>
                    <a:pt x="311480" y="696714"/>
                    <a:pt x="311480" y="696714"/>
                  </a:cubicBezTo>
                  <a:cubicBezTo>
                    <a:pt x="309340" y="694573"/>
                    <a:pt x="307199" y="691719"/>
                    <a:pt x="305772" y="688865"/>
                  </a:cubicBezTo>
                  <a:cubicBezTo>
                    <a:pt x="305059" y="686724"/>
                    <a:pt x="304345" y="684583"/>
                    <a:pt x="303632" y="681729"/>
                  </a:cubicBezTo>
                  <a:cubicBezTo>
                    <a:pt x="303632" y="681015"/>
                    <a:pt x="303632" y="679588"/>
                    <a:pt x="303632" y="678161"/>
                  </a:cubicBezTo>
                  <a:cubicBezTo>
                    <a:pt x="303632" y="671738"/>
                    <a:pt x="305772" y="666030"/>
                    <a:pt x="309340" y="661034"/>
                  </a:cubicBezTo>
                  <a:cubicBezTo>
                    <a:pt x="310053" y="660321"/>
                    <a:pt x="310053" y="660321"/>
                    <a:pt x="310766" y="659607"/>
                  </a:cubicBezTo>
                  <a:cubicBezTo>
                    <a:pt x="311480" y="658894"/>
                    <a:pt x="312193" y="658180"/>
                    <a:pt x="312907" y="657466"/>
                  </a:cubicBezTo>
                  <a:cubicBezTo>
                    <a:pt x="333597" y="637486"/>
                    <a:pt x="364274" y="631063"/>
                    <a:pt x="390672" y="638913"/>
                  </a:cubicBezTo>
                  <a:cubicBezTo>
                    <a:pt x="399233" y="641767"/>
                    <a:pt x="407794" y="646049"/>
                    <a:pt x="414929" y="651758"/>
                  </a:cubicBezTo>
                  <a:cubicBezTo>
                    <a:pt x="451314" y="679588"/>
                    <a:pt x="451314" y="679588"/>
                    <a:pt x="451314" y="679588"/>
                  </a:cubicBezTo>
                  <a:cubicBezTo>
                    <a:pt x="476998" y="699569"/>
                    <a:pt x="476998" y="699569"/>
                    <a:pt x="476998" y="699569"/>
                  </a:cubicBezTo>
                  <a:cubicBezTo>
                    <a:pt x="501968" y="718836"/>
                    <a:pt x="501968" y="718836"/>
                    <a:pt x="501968" y="718836"/>
                  </a:cubicBezTo>
                  <a:cubicBezTo>
                    <a:pt x="504109" y="720263"/>
                    <a:pt x="504822" y="720263"/>
                    <a:pt x="506249" y="720263"/>
                  </a:cubicBezTo>
                  <a:cubicBezTo>
                    <a:pt x="506249" y="719549"/>
                    <a:pt x="506249" y="719549"/>
                    <a:pt x="506249" y="719549"/>
                  </a:cubicBezTo>
                  <a:cubicBezTo>
                    <a:pt x="506962" y="719549"/>
                    <a:pt x="507676" y="719549"/>
                    <a:pt x="508389" y="718836"/>
                  </a:cubicBezTo>
                  <a:cubicBezTo>
                    <a:pt x="509103" y="718836"/>
                    <a:pt x="509103" y="718836"/>
                    <a:pt x="509103" y="718836"/>
                  </a:cubicBezTo>
                  <a:cubicBezTo>
                    <a:pt x="509816" y="718836"/>
                    <a:pt x="509816" y="718122"/>
                    <a:pt x="509816" y="718122"/>
                  </a:cubicBezTo>
                  <a:cubicBezTo>
                    <a:pt x="510529" y="718122"/>
                    <a:pt x="510529" y="718122"/>
                    <a:pt x="510529" y="718122"/>
                  </a:cubicBezTo>
                  <a:cubicBezTo>
                    <a:pt x="510529" y="717409"/>
                    <a:pt x="510529" y="717409"/>
                    <a:pt x="510529" y="717409"/>
                  </a:cubicBezTo>
                  <a:cubicBezTo>
                    <a:pt x="511243" y="716695"/>
                    <a:pt x="511243" y="716695"/>
                    <a:pt x="511243" y="716695"/>
                  </a:cubicBezTo>
                  <a:cubicBezTo>
                    <a:pt x="513383" y="713841"/>
                    <a:pt x="512670" y="710273"/>
                    <a:pt x="509816" y="708132"/>
                  </a:cubicBezTo>
                  <a:cubicBezTo>
                    <a:pt x="467723" y="671738"/>
                    <a:pt x="467723" y="671738"/>
                    <a:pt x="467723" y="671738"/>
                  </a:cubicBezTo>
                  <a:cubicBezTo>
                    <a:pt x="326462" y="550427"/>
                    <a:pt x="326462" y="550427"/>
                    <a:pt x="326462" y="550427"/>
                  </a:cubicBezTo>
                  <a:cubicBezTo>
                    <a:pt x="305059" y="532587"/>
                    <a:pt x="305059" y="532587"/>
                    <a:pt x="305059" y="532587"/>
                  </a:cubicBezTo>
                  <a:cubicBezTo>
                    <a:pt x="305772" y="531873"/>
                    <a:pt x="305772" y="531873"/>
                    <a:pt x="305772" y="531873"/>
                  </a:cubicBezTo>
                  <a:cubicBezTo>
                    <a:pt x="270100" y="501902"/>
                    <a:pt x="270100" y="501902"/>
                    <a:pt x="270100" y="501902"/>
                  </a:cubicBezTo>
                  <a:cubicBezTo>
                    <a:pt x="257258" y="491198"/>
                    <a:pt x="250124" y="475499"/>
                    <a:pt x="250124" y="457659"/>
                  </a:cubicBezTo>
                  <a:cubicBezTo>
                    <a:pt x="250838" y="445528"/>
                    <a:pt x="255118" y="434111"/>
                    <a:pt x="262966" y="424120"/>
                  </a:cubicBezTo>
                  <a:cubicBezTo>
                    <a:pt x="262966" y="424120"/>
                    <a:pt x="262966" y="423407"/>
                    <a:pt x="263679" y="423407"/>
                  </a:cubicBezTo>
                  <a:cubicBezTo>
                    <a:pt x="265820" y="420552"/>
                    <a:pt x="267960" y="418411"/>
                    <a:pt x="270814" y="416271"/>
                  </a:cubicBezTo>
                  <a:cubicBezTo>
                    <a:pt x="277235" y="411276"/>
                    <a:pt x="284369" y="407708"/>
                    <a:pt x="292217" y="405567"/>
                  </a:cubicBezTo>
                  <a:cubicBezTo>
                    <a:pt x="292930" y="405567"/>
                    <a:pt x="292930" y="405567"/>
                    <a:pt x="293644" y="405567"/>
                  </a:cubicBezTo>
                  <a:cubicBezTo>
                    <a:pt x="304345" y="403426"/>
                    <a:pt x="315047" y="404140"/>
                    <a:pt x="325035" y="407708"/>
                  </a:cubicBezTo>
                  <a:cubicBezTo>
                    <a:pt x="327176" y="408421"/>
                    <a:pt x="329316" y="409135"/>
                    <a:pt x="330743" y="409848"/>
                  </a:cubicBezTo>
                  <a:cubicBezTo>
                    <a:pt x="331456" y="409848"/>
                    <a:pt x="331456" y="410562"/>
                    <a:pt x="332170" y="410562"/>
                  </a:cubicBezTo>
                  <a:cubicBezTo>
                    <a:pt x="333597" y="411276"/>
                    <a:pt x="334310" y="411989"/>
                    <a:pt x="335737" y="412703"/>
                  </a:cubicBezTo>
                  <a:cubicBezTo>
                    <a:pt x="335737" y="412703"/>
                    <a:pt x="335737" y="411989"/>
                    <a:pt x="335737" y="411276"/>
                  </a:cubicBezTo>
                  <a:cubicBezTo>
                    <a:pt x="336450" y="411276"/>
                    <a:pt x="336450" y="410562"/>
                    <a:pt x="336450" y="409848"/>
                  </a:cubicBezTo>
                  <a:cubicBezTo>
                    <a:pt x="337164" y="408421"/>
                    <a:pt x="337877" y="406280"/>
                    <a:pt x="338591" y="404853"/>
                  </a:cubicBezTo>
                  <a:cubicBezTo>
                    <a:pt x="339304" y="403426"/>
                    <a:pt x="340017" y="401285"/>
                    <a:pt x="340731" y="399858"/>
                  </a:cubicBezTo>
                  <a:cubicBezTo>
                    <a:pt x="342158" y="397717"/>
                    <a:pt x="344298" y="395576"/>
                    <a:pt x="345725" y="392722"/>
                  </a:cubicBezTo>
                  <a:cubicBezTo>
                    <a:pt x="346438" y="392008"/>
                    <a:pt x="347152" y="391295"/>
                    <a:pt x="348579" y="389868"/>
                  </a:cubicBezTo>
                  <a:cubicBezTo>
                    <a:pt x="349292" y="389154"/>
                    <a:pt x="350006" y="388440"/>
                    <a:pt x="350719" y="387727"/>
                  </a:cubicBezTo>
                  <a:cubicBezTo>
                    <a:pt x="352146" y="386300"/>
                    <a:pt x="353573" y="384872"/>
                    <a:pt x="355000" y="384159"/>
                  </a:cubicBezTo>
                  <a:cubicBezTo>
                    <a:pt x="355713" y="383445"/>
                    <a:pt x="355713" y="383445"/>
                    <a:pt x="356427" y="382732"/>
                  </a:cubicBezTo>
                  <a:cubicBezTo>
                    <a:pt x="358567" y="381304"/>
                    <a:pt x="359994" y="380591"/>
                    <a:pt x="362134" y="379164"/>
                  </a:cubicBezTo>
                  <a:cubicBezTo>
                    <a:pt x="373549" y="373455"/>
                    <a:pt x="387104" y="371314"/>
                    <a:pt x="399946" y="374168"/>
                  </a:cubicBezTo>
                  <a:cubicBezTo>
                    <a:pt x="402087" y="374882"/>
                    <a:pt x="404227" y="375596"/>
                    <a:pt x="407081" y="376309"/>
                  </a:cubicBezTo>
                  <a:cubicBezTo>
                    <a:pt x="407081" y="375596"/>
                    <a:pt x="407081" y="375596"/>
                    <a:pt x="407081" y="374882"/>
                  </a:cubicBezTo>
                  <a:cubicBezTo>
                    <a:pt x="407081" y="374882"/>
                    <a:pt x="407081" y="374168"/>
                    <a:pt x="407794" y="374168"/>
                  </a:cubicBezTo>
                  <a:cubicBezTo>
                    <a:pt x="408508" y="370600"/>
                    <a:pt x="409935" y="367746"/>
                    <a:pt x="411361" y="364892"/>
                  </a:cubicBezTo>
                  <a:cubicBezTo>
                    <a:pt x="413502" y="361324"/>
                    <a:pt x="415642" y="357756"/>
                    <a:pt x="418496" y="354901"/>
                  </a:cubicBezTo>
                  <a:cubicBezTo>
                    <a:pt x="418496" y="354901"/>
                    <a:pt x="419209" y="354188"/>
                    <a:pt x="419209" y="354188"/>
                  </a:cubicBezTo>
                  <a:cubicBezTo>
                    <a:pt x="419209" y="353474"/>
                    <a:pt x="419923" y="353474"/>
                    <a:pt x="419923" y="353474"/>
                  </a:cubicBezTo>
                  <a:cubicBezTo>
                    <a:pt x="421350" y="352047"/>
                    <a:pt x="422776" y="350620"/>
                    <a:pt x="424917" y="349193"/>
                  </a:cubicBezTo>
                  <a:cubicBezTo>
                    <a:pt x="427771" y="346338"/>
                    <a:pt x="432051" y="344197"/>
                    <a:pt x="435618" y="342770"/>
                  </a:cubicBezTo>
                  <a:cubicBezTo>
                    <a:pt x="441326" y="339916"/>
                    <a:pt x="448460" y="338489"/>
                    <a:pt x="454881" y="338489"/>
                  </a:cubicBezTo>
                  <a:cubicBezTo>
                    <a:pt x="455595" y="338489"/>
                    <a:pt x="456308" y="338489"/>
                    <a:pt x="457735" y="338489"/>
                  </a:cubicBezTo>
                  <a:cubicBezTo>
                    <a:pt x="459162" y="338489"/>
                    <a:pt x="460589" y="338489"/>
                    <a:pt x="462016" y="338489"/>
                  </a:cubicBezTo>
                  <a:cubicBezTo>
                    <a:pt x="462729" y="338489"/>
                    <a:pt x="463442" y="338489"/>
                    <a:pt x="463442" y="338489"/>
                  </a:cubicBezTo>
                  <a:cubicBezTo>
                    <a:pt x="464156" y="339202"/>
                    <a:pt x="464869" y="339202"/>
                    <a:pt x="465583" y="339202"/>
                  </a:cubicBezTo>
                  <a:cubicBezTo>
                    <a:pt x="466296" y="339202"/>
                    <a:pt x="467010" y="339202"/>
                    <a:pt x="467723" y="339202"/>
                  </a:cubicBezTo>
                  <a:cubicBezTo>
                    <a:pt x="468437" y="339916"/>
                    <a:pt x="468437" y="339916"/>
                    <a:pt x="469150" y="339916"/>
                  </a:cubicBezTo>
                  <a:cubicBezTo>
                    <a:pt x="469863" y="339916"/>
                    <a:pt x="470577" y="340629"/>
                    <a:pt x="472004" y="340629"/>
                  </a:cubicBezTo>
                  <a:cubicBezTo>
                    <a:pt x="472717" y="340629"/>
                    <a:pt x="473431" y="341343"/>
                    <a:pt x="474144" y="341343"/>
                  </a:cubicBezTo>
                  <a:cubicBezTo>
                    <a:pt x="474858" y="342057"/>
                    <a:pt x="475571" y="342057"/>
                    <a:pt x="476284" y="342770"/>
                  </a:cubicBezTo>
                  <a:cubicBezTo>
                    <a:pt x="476998" y="342770"/>
                    <a:pt x="477711" y="342770"/>
                    <a:pt x="478425" y="343484"/>
                  </a:cubicBezTo>
                  <a:cubicBezTo>
                    <a:pt x="479138" y="343484"/>
                    <a:pt x="479138" y="343484"/>
                    <a:pt x="479138" y="343484"/>
                  </a:cubicBezTo>
                  <a:cubicBezTo>
                    <a:pt x="479852" y="344197"/>
                    <a:pt x="480565" y="344197"/>
                    <a:pt x="481278" y="344911"/>
                  </a:cubicBezTo>
                  <a:cubicBezTo>
                    <a:pt x="481992" y="344911"/>
                    <a:pt x="482705" y="345625"/>
                    <a:pt x="482705" y="345625"/>
                  </a:cubicBezTo>
                  <a:cubicBezTo>
                    <a:pt x="483419" y="346338"/>
                    <a:pt x="484132" y="346338"/>
                    <a:pt x="484846" y="347052"/>
                  </a:cubicBezTo>
                  <a:cubicBezTo>
                    <a:pt x="485559" y="347052"/>
                    <a:pt x="485559" y="347765"/>
                    <a:pt x="486273" y="347765"/>
                  </a:cubicBezTo>
                  <a:cubicBezTo>
                    <a:pt x="486986" y="348479"/>
                    <a:pt x="487699" y="348479"/>
                    <a:pt x="487699" y="349193"/>
                  </a:cubicBezTo>
                  <a:cubicBezTo>
                    <a:pt x="489126" y="350620"/>
                    <a:pt x="489126" y="350620"/>
                    <a:pt x="489126" y="350620"/>
                  </a:cubicBezTo>
                  <a:cubicBezTo>
                    <a:pt x="489126" y="349906"/>
                    <a:pt x="489840" y="349906"/>
                    <a:pt x="489840" y="349193"/>
                  </a:cubicBezTo>
                  <a:cubicBezTo>
                    <a:pt x="489840" y="349193"/>
                    <a:pt x="489840" y="348479"/>
                    <a:pt x="489840" y="348479"/>
                  </a:cubicBezTo>
                  <a:cubicBezTo>
                    <a:pt x="491267" y="345625"/>
                    <a:pt x="492693" y="342770"/>
                    <a:pt x="494834" y="339916"/>
                  </a:cubicBezTo>
                  <a:cubicBezTo>
                    <a:pt x="496261" y="337061"/>
                    <a:pt x="498401" y="334921"/>
                    <a:pt x="500541" y="332780"/>
                  </a:cubicBezTo>
                  <a:cubicBezTo>
                    <a:pt x="500541" y="332780"/>
                    <a:pt x="500541" y="332780"/>
                    <a:pt x="501255" y="332066"/>
                  </a:cubicBezTo>
                  <a:cubicBezTo>
                    <a:pt x="501255" y="332066"/>
                    <a:pt x="501968" y="331353"/>
                    <a:pt x="502682" y="330639"/>
                  </a:cubicBezTo>
                  <a:cubicBezTo>
                    <a:pt x="503395" y="330639"/>
                    <a:pt x="503395" y="329925"/>
                    <a:pt x="504109" y="329212"/>
                  </a:cubicBezTo>
                  <a:cubicBezTo>
                    <a:pt x="504822" y="327785"/>
                    <a:pt x="505535" y="327071"/>
                    <a:pt x="506962" y="326357"/>
                  </a:cubicBezTo>
                  <a:cubicBezTo>
                    <a:pt x="516950" y="319222"/>
                    <a:pt x="528365" y="316367"/>
                    <a:pt x="539780" y="317794"/>
                  </a:cubicBezTo>
                  <a:close/>
                  <a:moveTo>
                    <a:pt x="231993" y="300377"/>
                  </a:moveTo>
                  <a:cubicBezTo>
                    <a:pt x="233420" y="300377"/>
                    <a:pt x="234134" y="300377"/>
                    <a:pt x="234848" y="300377"/>
                  </a:cubicBezTo>
                  <a:cubicBezTo>
                    <a:pt x="235562" y="300377"/>
                    <a:pt x="235562" y="300377"/>
                    <a:pt x="235562" y="300377"/>
                  </a:cubicBezTo>
                  <a:cubicBezTo>
                    <a:pt x="243414" y="301091"/>
                    <a:pt x="250552" y="303948"/>
                    <a:pt x="255549" y="309662"/>
                  </a:cubicBezTo>
                  <a:cubicBezTo>
                    <a:pt x="272681" y="327516"/>
                    <a:pt x="279819" y="351799"/>
                    <a:pt x="276964" y="374653"/>
                  </a:cubicBezTo>
                  <a:cubicBezTo>
                    <a:pt x="276964" y="375367"/>
                    <a:pt x="276964" y="376082"/>
                    <a:pt x="276964" y="376796"/>
                  </a:cubicBezTo>
                  <a:cubicBezTo>
                    <a:pt x="274822" y="389651"/>
                    <a:pt x="269826" y="401793"/>
                    <a:pt x="261260" y="412506"/>
                  </a:cubicBezTo>
                  <a:cubicBezTo>
                    <a:pt x="219144" y="466784"/>
                    <a:pt x="219144" y="466784"/>
                    <a:pt x="219144" y="466784"/>
                  </a:cubicBezTo>
                  <a:cubicBezTo>
                    <a:pt x="194874" y="498923"/>
                    <a:pt x="194874" y="498923"/>
                    <a:pt x="194874" y="498923"/>
                  </a:cubicBezTo>
                  <a:cubicBezTo>
                    <a:pt x="192732" y="501066"/>
                    <a:pt x="192732" y="502494"/>
                    <a:pt x="193446" y="503208"/>
                  </a:cubicBezTo>
                  <a:cubicBezTo>
                    <a:pt x="193446" y="503922"/>
                    <a:pt x="193446" y="503922"/>
                    <a:pt x="193446" y="503922"/>
                  </a:cubicBezTo>
                  <a:cubicBezTo>
                    <a:pt x="193446" y="505351"/>
                    <a:pt x="194160" y="506065"/>
                    <a:pt x="194874" y="507493"/>
                  </a:cubicBezTo>
                  <a:cubicBezTo>
                    <a:pt x="196302" y="507493"/>
                    <a:pt x="196302" y="507493"/>
                    <a:pt x="196302" y="507493"/>
                  </a:cubicBezTo>
                  <a:cubicBezTo>
                    <a:pt x="197015" y="508208"/>
                    <a:pt x="197015" y="508208"/>
                    <a:pt x="197015" y="508208"/>
                  </a:cubicBezTo>
                  <a:cubicBezTo>
                    <a:pt x="199157" y="509636"/>
                    <a:pt x="202012" y="509636"/>
                    <a:pt x="204154" y="508208"/>
                  </a:cubicBezTo>
                  <a:cubicBezTo>
                    <a:pt x="204154" y="507493"/>
                    <a:pt x="204867" y="507493"/>
                    <a:pt x="204867" y="506779"/>
                  </a:cubicBezTo>
                  <a:lnTo>
                    <a:pt x="223427" y="486068"/>
                  </a:lnTo>
                  <a:cubicBezTo>
                    <a:pt x="226282" y="496780"/>
                    <a:pt x="231993" y="506779"/>
                    <a:pt x="239845" y="515349"/>
                  </a:cubicBezTo>
                  <a:cubicBezTo>
                    <a:pt x="231279" y="524634"/>
                    <a:pt x="223427" y="533204"/>
                    <a:pt x="220572" y="536061"/>
                  </a:cubicBezTo>
                  <a:cubicBezTo>
                    <a:pt x="219858" y="536061"/>
                    <a:pt x="219858" y="536061"/>
                    <a:pt x="219858" y="536061"/>
                  </a:cubicBezTo>
                  <a:cubicBezTo>
                    <a:pt x="214861" y="539632"/>
                    <a:pt x="209150" y="541060"/>
                    <a:pt x="202726" y="541775"/>
                  </a:cubicBezTo>
                  <a:cubicBezTo>
                    <a:pt x="194160" y="542489"/>
                    <a:pt x="184880" y="539632"/>
                    <a:pt x="177742" y="534633"/>
                  </a:cubicBezTo>
                  <a:cubicBezTo>
                    <a:pt x="176314" y="533204"/>
                    <a:pt x="176314" y="533204"/>
                    <a:pt x="176314" y="533204"/>
                  </a:cubicBezTo>
                  <a:cubicBezTo>
                    <a:pt x="170604" y="528919"/>
                    <a:pt x="165607" y="522491"/>
                    <a:pt x="163466" y="515349"/>
                  </a:cubicBezTo>
                  <a:cubicBezTo>
                    <a:pt x="162752" y="513921"/>
                    <a:pt x="162752" y="513207"/>
                    <a:pt x="162038" y="511778"/>
                  </a:cubicBezTo>
                  <a:cubicBezTo>
                    <a:pt x="162038" y="510350"/>
                    <a:pt x="162038" y="509636"/>
                    <a:pt x="161324" y="508208"/>
                  </a:cubicBezTo>
                  <a:cubicBezTo>
                    <a:pt x="159897" y="498209"/>
                    <a:pt x="162752" y="488210"/>
                    <a:pt x="169176" y="478926"/>
                  </a:cubicBezTo>
                  <a:cubicBezTo>
                    <a:pt x="235562" y="393222"/>
                    <a:pt x="235562" y="393222"/>
                    <a:pt x="235562" y="393222"/>
                  </a:cubicBezTo>
                  <a:cubicBezTo>
                    <a:pt x="239845" y="387509"/>
                    <a:pt x="242700" y="381081"/>
                    <a:pt x="244128" y="373939"/>
                  </a:cubicBezTo>
                  <a:cubicBezTo>
                    <a:pt x="245555" y="369654"/>
                    <a:pt x="245555" y="366083"/>
                    <a:pt x="245555" y="361798"/>
                  </a:cubicBezTo>
                  <a:cubicBezTo>
                    <a:pt x="245555" y="361084"/>
                    <a:pt x="245555" y="360369"/>
                    <a:pt x="244842" y="359655"/>
                  </a:cubicBezTo>
                  <a:cubicBezTo>
                    <a:pt x="244128" y="350371"/>
                    <a:pt x="240559" y="341800"/>
                    <a:pt x="235562" y="334658"/>
                  </a:cubicBezTo>
                  <a:cubicBezTo>
                    <a:pt x="234848" y="334658"/>
                    <a:pt x="234848" y="334658"/>
                    <a:pt x="234848" y="333944"/>
                  </a:cubicBezTo>
                  <a:cubicBezTo>
                    <a:pt x="125633" y="441788"/>
                    <a:pt x="125633" y="441788"/>
                    <a:pt x="125633" y="441788"/>
                  </a:cubicBezTo>
                  <a:cubicBezTo>
                    <a:pt x="43543" y="523206"/>
                    <a:pt x="43543" y="523206"/>
                    <a:pt x="43543" y="523206"/>
                  </a:cubicBezTo>
                  <a:cubicBezTo>
                    <a:pt x="42829" y="523206"/>
                    <a:pt x="42829" y="523206"/>
                    <a:pt x="42829" y="523206"/>
                  </a:cubicBezTo>
                  <a:cubicBezTo>
                    <a:pt x="39974" y="562486"/>
                    <a:pt x="39974" y="562486"/>
                    <a:pt x="39974" y="562486"/>
                  </a:cubicBezTo>
                  <a:cubicBezTo>
                    <a:pt x="31408" y="668901"/>
                    <a:pt x="31408" y="668901"/>
                    <a:pt x="31408" y="668901"/>
                  </a:cubicBezTo>
                  <a:cubicBezTo>
                    <a:pt x="31408" y="668901"/>
                    <a:pt x="31408" y="668901"/>
                    <a:pt x="30694" y="668901"/>
                  </a:cubicBezTo>
                  <a:cubicBezTo>
                    <a:pt x="22842" y="664616"/>
                    <a:pt x="13563" y="662473"/>
                    <a:pt x="3569" y="663902"/>
                  </a:cubicBezTo>
                  <a:cubicBezTo>
                    <a:pt x="2141" y="663902"/>
                    <a:pt x="1428" y="663902"/>
                    <a:pt x="0" y="663902"/>
                  </a:cubicBezTo>
                  <a:cubicBezTo>
                    <a:pt x="0" y="663902"/>
                    <a:pt x="3569" y="616765"/>
                    <a:pt x="7852" y="561058"/>
                  </a:cubicBezTo>
                  <a:cubicBezTo>
                    <a:pt x="7852" y="558201"/>
                    <a:pt x="7852" y="558201"/>
                    <a:pt x="7852" y="558201"/>
                  </a:cubicBezTo>
                  <a:cubicBezTo>
                    <a:pt x="9280" y="545346"/>
                    <a:pt x="9993" y="531776"/>
                    <a:pt x="11421" y="518206"/>
                  </a:cubicBezTo>
                  <a:cubicBezTo>
                    <a:pt x="11421" y="516778"/>
                    <a:pt x="11421" y="515349"/>
                    <a:pt x="12135" y="513921"/>
                  </a:cubicBezTo>
                  <a:cubicBezTo>
                    <a:pt x="12135" y="513921"/>
                    <a:pt x="12135" y="513207"/>
                    <a:pt x="12135" y="513207"/>
                  </a:cubicBezTo>
                  <a:cubicBezTo>
                    <a:pt x="12849" y="511064"/>
                    <a:pt x="13563" y="508208"/>
                    <a:pt x="15704" y="506065"/>
                  </a:cubicBezTo>
                  <a:cubicBezTo>
                    <a:pt x="112784" y="408935"/>
                    <a:pt x="112784" y="408935"/>
                    <a:pt x="112784" y="408935"/>
                  </a:cubicBezTo>
                  <a:cubicBezTo>
                    <a:pt x="215575" y="308947"/>
                    <a:pt x="215575" y="308947"/>
                    <a:pt x="215575" y="308947"/>
                  </a:cubicBezTo>
                  <a:cubicBezTo>
                    <a:pt x="220572" y="303948"/>
                    <a:pt x="225568" y="301806"/>
                    <a:pt x="231993" y="300377"/>
                  </a:cubicBezTo>
                  <a:close/>
                  <a:moveTo>
                    <a:pt x="886586" y="246317"/>
                  </a:moveTo>
                  <a:cubicBezTo>
                    <a:pt x="895135" y="251311"/>
                    <a:pt x="905109" y="253451"/>
                    <a:pt x="915083" y="252024"/>
                  </a:cubicBezTo>
                  <a:cubicBezTo>
                    <a:pt x="915795" y="252024"/>
                    <a:pt x="917220" y="252024"/>
                    <a:pt x="918645" y="252024"/>
                  </a:cubicBezTo>
                  <a:cubicBezTo>
                    <a:pt x="918645" y="252024"/>
                    <a:pt x="912946" y="325506"/>
                    <a:pt x="907246" y="396848"/>
                  </a:cubicBezTo>
                  <a:cubicBezTo>
                    <a:pt x="907246" y="401842"/>
                    <a:pt x="905821" y="406122"/>
                    <a:pt x="902972" y="409689"/>
                  </a:cubicBezTo>
                  <a:cubicBezTo>
                    <a:pt x="816767" y="495299"/>
                    <a:pt x="816767" y="495299"/>
                    <a:pt x="816767" y="495299"/>
                  </a:cubicBezTo>
                  <a:cubicBezTo>
                    <a:pt x="812493" y="487452"/>
                    <a:pt x="812493" y="487452"/>
                    <a:pt x="812493" y="487452"/>
                  </a:cubicBezTo>
                  <a:cubicBezTo>
                    <a:pt x="811780" y="486738"/>
                    <a:pt x="811780" y="486738"/>
                    <a:pt x="811780" y="486738"/>
                  </a:cubicBezTo>
                  <a:cubicBezTo>
                    <a:pt x="809643" y="483884"/>
                    <a:pt x="805368" y="477464"/>
                    <a:pt x="798244" y="471756"/>
                  </a:cubicBezTo>
                  <a:cubicBezTo>
                    <a:pt x="796819" y="470330"/>
                    <a:pt x="796819" y="470330"/>
                    <a:pt x="796819" y="470330"/>
                  </a:cubicBezTo>
                  <a:cubicBezTo>
                    <a:pt x="875187" y="392567"/>
                    <a:pt x="875187" y="392567"/>
                    <a:pt x="875187" y="392567"/>
                  </a:cubicBezTo>
                  <a:cubicBezTo>
                    <a:pt x="886586" y="249171"/>
                    <a:pt x="886586" y="249171"/>
                    <a:pt x="886586" y="249171"/>
                  </a:cubicBezTo>
                  <a:cubicBezTo>
                    <a:pt x="886586" y="246317"/>
                    <a:pt x="886586" y="246317"/>
                    <a:pt x="886586" y="246317"/>
                  </a:cubicBezTo>
                  <a:close/>
                  <a:moveTo>
                    <a:pt x="74946" y="246317"/>
                  </a:moveTo>
                  <a:cubicBezTo>
                    <a:pt x="76376" y="249168"/>
                    <a:pt x="76376" y="249168"/>
                    <a:pt x="76376" y="249168"/>
                  </a:cubicBezTo>
                  <a:cubicBezTo>
                    <a:pt x="76376" y="249168"/>
                    <a:pt x="111415" y="309036"/>
                    <a:pt x="132867" y="345385"/>
                  </a:cubicBezTo>
                  <a:lnTo>
                    <a:pt x="109270" y="368904"/>
                  </a:lnTo>
                  <a:cubicBezTo>
                    <a:pt x="87102" y="330418"/>
                    <a:pt x="50634" y="269837"/>
                    <a:pt x="50634" y="269837"/>
                  </a:cubicBezTo>
                  <a:cubicBezTo>
                    <a:pt x="56354" y="266986"/>
                    <a:pt x="61360" y="262710"/>
                    <a:pt x="65650" y="257721"/>
                  </a:cubicBezTo>
                  <a:cubicBezTo>
                    <a:pt x="74946" y="246317"/>
                    <a:pt x="74946" y="246317"/>
                    <a:pt x="74946" y="246317"/>
                  </a:cubicBezTo>
                  <a:close/>
                  <a:moveTo>
                    <a:pt x="649098" y="51395"/>
                  </a:moveTo>
                  <a:cubicBezTo>
                    <a:pt x="651960" y="57119"/>
                    <a:pt x="656252" y="62127"/>
                    <a:pt x="661261" y="66420"/>
                  </a:cubicBezTo>
                  <a:cubicBezTo>
                    <a:pt x="672708" y="75005"/>
                    <a:pt x="672708" y="75005"/>
                    <a:pt x="672708" y="75005"/>
                  </a:cubicBezTo>
                  <a:cubicBezTo>
                    <a:pt x="672708" y="75005"/>
                    <a:pt x="609747" y="112210"/>
                    <a:pt x="571827" y="134389"/>
                  </a:cubicBezTo>
                  <a:cubicBezTo>
                    <a:pt x="548217" y="110779"/>
                    <a:pt x="548217" y="110779"/>
                    <a:pt x="548217" y="110779"/>
                  </a:cubicBezTo>
                  <a:cubicBezTo>
                    <a:pt x="586852" y="87884"/>
                    <a:pt x="649098" y="51395"/>
                    <a:pt x="649098" y="51395"/>
                  </a:cubicBezTo>
                  <a:close/>
                  <a:moveTo>
                    <a:pt x="251316" y="0"/>
                  </a:moveTo>
                  <a:cubicBezTo>
                    <a:pt x="251316" y="0"/>
                    <a:pt x="325593" y="5710"/>
                    <a:pt x="397012" y="10706"/>
                  </a:cubicBezTo>
                  <a:cubicBezTo>
                    <a:pt x="401297" y="11420"/>
                    <a:pt x="405582" y="12847"/>
                    <a:pt x="409153" y="15702"/>
                  </a:cubicBezTo>
                  <a:cubicBezTo>
                    <a:pt x="520568" y="127041"/>
                    <a:pt x="520568" y="127041"/>
                    <a:pt x="520568" y="127041"/>
                  </a:cubicBezTo>
                  <a:cubicBezTo>
                    <a:pt x="544136" y="150594"/>
                    <a:pt x="544136" y="150594"/>
                    <a:pt x="544136" y="150594"/>
                  </a:cubicBezTo>
                  <a:lnTo>
                    <a:pt x="606271" y="214115"/>
                  </a:lnTo>
                  <a:cubicBezTo>
                    <a:pt x="611984" y="219824"/>
                    <a:pt x="614841" y="226961"/>
                    <a:pt x="614841" y="234812"/>
                  </a:cubicBezTo>
                  <a:cubicBezTo>
                    <a:pt x="614841" y="235526"/>
                    <a:pt x="614841" y="235526"/>
                    <a:pt x="614841" y="235526"/>
                  </a:cubicBezTo>
                  <a:cubicBezTo>
                    <a:pt x="614841" y="243377"/>
                    <a:pt x="611270" y="249800"/>
                    <a:pt x="605557" y="255510"/>
                  </a:cubicBezTo>
                  <a:cubicBezTo>
                    <a:pt x="587702" y="273353"/>
                    <a:pt x="562705" y="280490"/>
                    <a:pt x="539137" y="276921"/>
                  </a:cubicBezTo>
                  <a:cubicBezTo>
                    <a:pt x="526281" y="274780"/>
                    <a:pt x="514140" y="269784"/>
                    <a:pt x="503427" y="261220"/>
                  </a:cubicBezTo>
                  <a:cubicBezTo>
                    <a:pt x="445577" y="216969"/>
                    <a:pt x="445577" y="216969"/>
                    <a:pt x="445577" y="216969"/>
                  </a:cubicBezTo>
                  <a:cubicBezTo>
                    <a:pt x="416295" y="194131"/>
                    <a:pt x="416295" y="194131"/>
                    <a:pt x="416295" y="194131"/>
                  </a:cubicBezTo>
                  <a:cubicBezTo>
                    <a:pt x="414867" y="192703"/>
                    <a:pt x="413438" y="192703"/>
                    <a:pt x="412010" y="193417"/>
                  </a:cubicBezTo>
                  <a:cubicBezTo>
                    <a:pt x="410582" y="193417"/>
                    <a:pt x="409153" y="194131"/>
                    <a:pt x="408439" y="194844"/>
                  </a:cubicBezTo>
                  <a:cubicBezTo>
                    <a:pt x="407725" y="195558"/>
                    <a:pt x="407725" y="195558"/>
                    <a:pt x="407725" y="195558"/>
                  </a:cubicBezTo>
                  <a:cubicBezTo>
                    <a:pt x="407011" y="196272"/>
                    <a:pt x="407011" y="196272"/>
                    <a:pt x="407011" y="196272"/>
                  </a:cubicBezTo>
                  <a:cubicBezTo>
                    <a:pt x="405582" y="199127"/>
                    <a:pt x="405582" y="202695"/>
                    <a:pt x="408439" y="204836"/>
                  </a:cubicBezTo>
                  <a:cubicBezTo>
                    <a:pt x="427008" y="221252"/>
                    <a:pt x="427008" y="221252"/>
                    <a:pt x="427008" y="221252"/>
                  </a:cubicBezTo>
                  <a:cubicBezTo>
                    <a:pt x="458433" y="247659"/>
                    <a:pt x="458433" y="247659"/>
                    <a:pt x="458433" y="247659"/>
                  </a:cubicBezTo>
                  <a:cubicBezTo>
                    <a:pt x="497713" y="281204"/>
                    <a:pt x="497713" y="281204"/>
                    <a:pt x="497713" y="281204"/>
                  </a:cubicBezTo>
                  <a:cubicBezTo>
                    <a:pt x="498428" y="281917"/>
                    <a:pt x="498428" y="281917"/>
                    <a:pt x="498428" y="281917"/>
                  </a:cubicBezTo>
                  <a:cubicBezTo>
                    <a:pt x="508426" y="290482"/>
                    <a:pt x="508426" y="290482"/>
                    <a:pt x="508426" y="290482"/>
                  </a:cubicBezTo>
                  <a:cubicBezTo>
                    <a:pt x="501284" y="292623"/>
                    <a:pt x="494142" y="296192"/>
                    <a:pt x="488429" y="301188"/>
                  </a:cubicBezTo>
                  <a:cubicBezTo>
                    <a:pt x="487715" y="301188"/>
                    <a:pt x="487715" y="301188"/>
                    <a:pt x="487715" y="301188"/>
                  </a:cubicBezTo>
                  <a:cubicBezTo>
                    <a:pt x="484858" y="303329"/>
                    <a:pt x="482715" y="305470"/>
                    <a:pt x="480573" y="307611"/>
                  </a:cubicBezTo>
                  <a:cubicBezTo>
                    <a:pt x="479859" y="307611"/>
                    <a:pt x="479859" y="307611"/>
                    <a:pt x="479144" y="307611"/>
                  </a:cubicBezTo>
                  <a:cubicBezTo>
                    <a:pt x="479144" y="307611"/>
                    <a:pt x="479144" y="307611"/>
                    <a:pt x="478430" y="307611"/>
                  </a:cubicBezTo>
                  <a:cubicBezTo>
                    <a:pt x="447720" y="281204"/>
                    <a:pt x="447720" y="281204"/>
                    <a:pt x="447720" y="281204"/>
                  </a:cubicBezTo>
                  <a:cubicBezTo>
                    <a:pt x="422009" y="259079"/>
                    <a:pt x="422009" y="259079"/>
                    <a:pt x="422009" y="259079"/>
                  </a:cubicBezTo>
                  <a:cubicBezTo>
                    <a:pt x="397726" y="238381"/>
                    <a:pt x="397726" y="238381"/>
                    <a:pt x="397726" y="238381"/>
                  </a:cubicBezTo>
                  <a:cubicBezTo>
                    <a:pt x="387013" y="229103"/>
                    <a:pt x="387013" y="229103"/>
                    <a:pt x="387013" y="229103"/>
                  </a:cubicBezTo>
                  <a:cubicBezTo>
                    <a:pt x="384157" y="226248"/>
                    <a:pt x="381300" y="223393"/>
                    <a:pt x="379157" y="219824"/>
                  </a:cubicBezTo>
                  <a:cubicBezTo>
                    <a:pt x="376300" y="214828"/>
                    <a:pt x="374158" y="209119"/>
                    <a:pt x="374158" y="202695"/>
                  </a:cubicBezTo>
                  <a:cubicBezTo>
                    <a:pt x="373444" y="194131"/>
                    <a:pt x="375586" y="184852"/>
                    <a:pt x="381300" y="177715"/>
                  </a:cubicBezTo>
                  <a:cubicBezTo>
                    <a:pt x="382014" y="176288"/>
                    <a:pt x="382014" y="176288"/>
                    <a:pt x="382014" y="176288"/>
                  </a:cubicBezTo>
                  <a:cubicBezTo>
                    <a:pt x="386299" y="169864"/>
                    <a:pt x="393441" y="165582"/>
                    <a:pt x="400583" y="162727"/>
                  </a:cubicBezTo>
                  <a:cubicBezTo>
                    <a:pt x="401297" y="162727"/>
                    <a:pt x="402726" y="162727"/>
                    <a:pt x="404154" y="162013"/>
                  </a:cubicBezTo>
                  <a:cubicBezTo>
                    <a:pt x="404868" y="162013"/>
                    <a:pt x="406297" y="162013"/>
                    <a:pt x="407011" y="161300"/>
                  </a:cubicBezTo>
                  <a:cubicBezTo>
                    <a:pt x="417009" y="159872"/>
                    <a:pt x="427722" y="162727"/>
                    <a:pt x="436293" y="169150"/>
                  </a:cubicBezTo>
                  <a:cubicBezTo>
                    <a:pt x="522710" y="235526"/>
                    <a:pt x="522710" y="235526"/>
                    <a:pt x="522710" y="235526"/>
                  </a:cubicBezTo>
                  <a:cubicBezTo>
                    <a:pt x="528424" y="239808"/>
                    <a:pt x="534851" y="242663"/>
                    <a:pt x="541279" y="244091"/>
                  </a:cubicBezTo>
                  <a:cubicBezTo>
                    <a:pt x="545564" y="245518"/>
                    <a:pt x="549850" y="245518"/>
                    <a:pt x="553420" y="245518"/>
                  </a:cubicBezTo>
                  <a:cubicBezTo>
                    <a:pt x="554135" y="245518"/>
                    <a:pt x="554849" y="245518"/>
                    <a:pt x="555563" y="244804"/>
                  </a:cubicBezTo>
                  <a:cubicBezTo>
                    <a:pt x="565562" y="244091"/>
                    <a:pt x="574132" y="240522"/>
                    <a:pt x="581274" y="234812"/>
                  </a:cubicBezTo>
                  <a:cubicBezTo>
                    <a:pt x="519139" y="171292"/>
                    <a:pt x="519139" y="171292"/>
                    <a:pt x="519139" y="171292"/>
                  </a:cubicBezTo>
                  <a:cubicBezTo>
                    <a:pt x="514854" y="167009"/>
                    <a:pt x="514854" y="167009"/>
                    <a:pt x="514854" y="167009"/>
                  </a:cubicBezTo>
                  <a:cubicBezTo>
                    <a:pt x="496285" y="147739"/>
                    <a:pt x="496285" y="147739"/>
                    <a:pt x="496285" y="147739"/>
                  </a:cubicBezTo>
                  <a:cubicBezTo>
                    <a:pt x="392013" y="42823"/>
                    <a:pt x="392013" y="42823"/>
                    <a:pt x="392013" y="42823"/>
                  </a:cubicBezTo>
                  <a:cubicBezTo>
                    <a:pt x="246317" y="31404"/>
                    <a:pt x="246317" y="31404"/>
                    <a:pt x="246317" y="31404"/>
                  </a:cubicBezTo>
                  <a:cubicBezTo>
                    <a:pt x="251316" y="22839"/>
                    <a:pt x="252745" y="13561"/>
                    <a:pt x="252031" y="3569"/>
                  </a:cubicBezTo>
                  <a:cubicBezTo>
                    <a:pt x="252031" y="2141"/>
                    <a:pt x="251316" y="1428"/>
                    <a:pt x="251316" y="0"/>
                  </a:cubicBezTo>
                  <a:close/>
                </a:path>
              </a:pathLst>
            </a:custGeom>
            <a:solidFill>
              <a:srgbClr val="E6C2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1" name="Google Shape;111;g1781cbd712a_0_265"/>
            <p:cNvSpPr/>
            <p:nvPr/>
          </p:nvSpPr>
          <p:spPr>
            <a:xfrm>
              <a:off x="1693858" y="2881291"/>
              <a:ext cx="1097476" cy="1095037"/>
            </a:xfrm>
            <a:custGeom>
              <a:rect b="b" l="l" r="r" t="t"/>
              <a:pathLst>
                <a:path extrusionOk="0" h="1095037" w="1097476">
                  <a:moveTo>
                    <a:pt x="102489" y="785303"/>
                  </a:moveTo>
                  <a:cubicBezTo>
                    <a:pt x="104631" y="786018"/>
                    <a:pt x="106772" y="786732"/>
                    <a:pt x="108914" y="788161"/>
                  </a:cubicBezTo>
                  <a:cubicBezTo>
                    <a:pt x="117480" y="795306"/>
                    <a:pt x="117480" y="795306"/>
                    <a:pt x="117480" y="795306"/>
                  </a:cubicBezTo>
                  <a:cubicBezTo>
                    <a:pt x="146747" y="818883"/>
                    <a:pt x="146747" y="818883"/>
                    <a:pt x="146747" y="818883"/>
                  </a:cubicBezTo>
                  <a:cubicBezTo>
                    <a:pt x="279518" y="925340"/>
                    <a:pt x="279518" y="925340"/>
                    <a:pt x="279518" y="925340"/>
                  </a:cubicBezTo>
                  <a:cubicBezTo>
                    <a:pt x="328058" y="963922"/>
                    <a:pt x="328058" y="963922"/>
                    <a:pt x="328058" y="963922"/>
                  </a:cubicBezTo>
                  <a:cubicBezTo>
                    <a:pt x="334482" y="969638"/>
                    <a:pt x="335910" y="979640"/>
                    <a:pt x="330199" y="986071"/>
                  </a:cubicBezTo>
                  <a:cubicBezTo>
                    <a:pt x="325916" y="991786"/>
                    <a:pt x="325916" y="991786"/>
                    <a:pt x="325916" y="991786"/>
                  </a:cubicBezTo>
                  <a:cubicBezTo>
                    <a:pt x="248110" y="1088955"/>
                    <a:pt x="248110" y="1088955"/>
                    <a:pt x="248110" y="1088955"/>
                  </a:cubicBezTo>
                  <a:cubicBezTo>
                    <a:pt x="242399" y="1096100"/>
                    <a:pt x="232405" y="1096814"/>
                    <a:pt x="225981" y="1091813"/>
                  </a:cubicBezTo>
                  <a:cubicBezTo>
                    <a:pt x="6837" y="915338"/>
                    <a:pt x="6837" y="915338"/>
                    <a:pt x="6837" y="915338"/>
                  </a:cubicBezTo>
                  <a:cubicBezTo>
                    <a:pt x="-301" y="910336"/>
                    <a:pt x="-1015" y="900334"/>
                    <a:pt x="3982" y="893189"/>
                  </a:cubicBezTo>
                  <a:cubicBezTo>
                    <a:pt x="73223" y="807452"/>
                    <a:pt x="73223" y="807452"/>
                    <a:pt x="73223" y="807452"/>
                  </a:cubicBezTo>
                  <a:cubicBezTo>
                    <a:pt x="86785" y="790304"/>
                    <a:pt x="86785" y="790304"/>
                    <a:pt x="86785" y="790304"/>
                  </a:cubicBezTo>
                  <a:cubicBezTo>
                    <a:pt x="90354" y="785303"/>
                    <a:pt x="96779" y="783874"/>
                    <a:pt x="102489" y="785303"/>
                  </a:cubicBezTo>
                  <a:close/>
                  <a:moveTo>
                    <a:pt x="977121" y="759075"/>
                  </a:moveTo>
                  <a:cubicBezTo>
                    <a:pt x="981140" y="758629"/>
                    <a:pt x="985249" y="759699"/>
                    <a:pt x="988465" y="762555"/>
                  </a:cubicBezTo>
                  <a:cubicBezTo>
                    <a:pt x="993467" y="766124"/>
                    <a:pt x="993467" y="766124"/>
                    <a:pt x="993467" y="766124"/>
                  </a:cubicBezTo>
                  <a:cubicBezTo>
                    <a:pt x="1091365" y="844644"/>
                    <a:pt x="1091365" y="844644"/>
                    <a:pt x="1091365" y="844644"/>
                  </a:cubicBezTo>
                  <a:cubicBezTo>
                    <a:pt x="1098511" y="850355"/>
                    <a:pt x="1099225" y="860349"/>
                    <a:pt x="1094223" y="866773"/>
                  </a:cubicBezTo>
                  <a:cubicBezTo>
                    <a:pt x="917721" y="1085917"/>
                    <a:pt x="917721" y="1085917"/>
                    <a:pt x="917721" y="1085917"/>
                  </a:cubicBezTo>
                  <a:cubicBezTo>
                    <a:pt x="912004" y="1093055"/>
                    <a:pt x="902715" y="1093769"/>
                    <a:pt x="895569" y="1088772"/>
                  </a:cubicBezTo>
                  <a:cubicBezTo>
                    <a:pt x="809819" y="1019531"/>
                    <a:pt x="809819" y="1019531"/>
                    <a:pt x="809819" y="1019531"/>
                  </a:cubicBezTo>
                  <a:cubicBezTo>
                    <a:pt x="792669" y="1005969"/>
                    <a:pt x="792669" y="1005969"/>
                    <a:pt x="792669" y="1005969"/>
                  </a:cubicBezTo>
                  <a:cubicBezTo>
                    <a:pt x="787667" y="1002400"/>
                    <a:pt x="785523" y="995975"/>
                    <a:pt x="787667" y="990265"/>
                  </a:cubicBezTo>
                  <a:cubicBezTo>
                    <a:pt x="787667" y="989551"/>
                    <a:pt x="787667" y="989551"/>
                    <a:pt x="787667" y="989551"/>
                  </a:cubicBezTo>
                  <a:cubicBezTo>
                    <a:pt x="787667" y="988123"/>
                    <a:pt x="789096" y="985982"/>
                    <a:pt x="790525" y="983840"/>
                  </a:cubicBezTo>
                  <a:cubicBezTo>
                    <a:pt x="797671" y="974560"/>
                    <a:pt x="797671" y="974560"/>
                    <a:pt x="797671" y="974560"/>
                  </a:cubicBezTo>
                  <a:cubicBezTo>
                    <a:pt x="821967" y="944580"/>
                    <a:pt x="821967" y="944580"/>
                    <a:pt x="821967" y="944580"/>
                  </a:cubicBezTo>
                  <a:cubicBezTo>
                    <a:pt x="928440" y="812522"/>
                    <a:pt x="928440" y="812522"/>
                    <a:pt x="928440" y="812522"/>
                  </a:cubicBezTo>
                  <a:cubicBezTo>
                    <a:pt x="966313" y="764696"/>
                    <a:pt x="966313" y="764696"/>
                    <a:pt x="966313" y="764696"/>
                  </a:cubicBezTo>
                  <a:cubicBezTo>
                    <a:pt x="969171" y="761484"/>
                    <a:pt x="973101" y="759521"/>
                    <a:pt x="977121" y="759075"/>
                  </a:cubicBezTo>
                  <a:close/>
                  <a:moveTo>
                    <a:pt x="860979" y="327"/>
                  </a:moveTo>
                  <a:cubicBezTo>
                    <a:pt x="864990" y="-119"/>
                    <a:pt x="869269" y="952"/>
                    <a:pt x="872835" y="3807"/>
                  </a:cubicBezTo>
                  <a:cubicBezTo>
                    <a:pt x="1091763" y="180149"/>
                    <a:pt x="1091763" y="180149"/>
                    <a:pt x="1091763" y="180149"/>
                  </a:cubicBezTo>
                  <a:cubicBezTo>
                    <a:pt x="1098181" y="185146"/>
                    <a:pt x="1099607" y="195141"/>
                    <a:pt x="1093902" y="202280"/>
                  </a:cubicBezTo>
                  <a:cubicBezTo>
                    <a:pt x="1011893" y="304373"/>
                    <a:pt x="1011893" y="304373"/>
                    <a:pt x="1011893" y="304373"/>
                  </a:cubicBezTo>
                  <a:cubicBezTo>
                    <a:pt x="1006188" y="311512"/>
                    <a:pt x="996205" y="312940"/>
                    <a:pt x="989787" y="307228"/>
                  </a:cubicBezTo>
                  <a:cubicBezTo>
                    <a:pt x="770145" y="130887"/>
                    <a:pt x="770145" y="130887"/>
                    <a:pt x="770145" y="130887"/>
                  </a:cubicBezTo>
                  <a:cubicBezTo>
                    <a:pt x="763727" y="125890"/>
                    <a:pt x="762301" y="115895"/>
                    <a:pt x="768006" y="108755"/>
                  </a:cubicBezTo>
                  <a:cubicBezTo>
                    <a:pt x="850728" y="5949"/>
                    <a:pt x="850728" y="5949"/>
                    <a:pt x="850728" y="5949"/>
                  </a:cubicBezTo>
                  <a:cubicBezTo>
                    <a:pt x="853224" y="2736"/>
                    <a:pt x="856968" y="773"/>
                    <a:pt x="860979" y="327"/>
                  </a:cubicBezTo>
                  <a:close/>
                  <a:moveTo>
                    <a:pt x="190332" y="59"/>
                  </a:moveTo>
                  <a:cubicBezTo>
                    <a:pt x="194347" y="-298"/>
                    <a:pt x="198452" y="951"/>
                    <a:pt x="201664" y="3806"/>
                  </a:cubicBezTo>
                  <a:cubicBezTo>
                    <a:pt x="304455" y="85896"/>
                    <a:pt x="304455" y="85896"/>
                    <a:pt x="304455" y="85896"/>
                  </a:cubicBezTo>
                  <a:cubicBezTo>
                    <a:pt x="310879" y="91607"/>
                    <a:pt x="312307" y="101600"/>
                    <a:pt x="306596" y="108025"/>
                  </a:cubicBezTo>
                  <a:cubicBezTo>
                    <a:pt x="130995" y="327169"/>
                    <a:pt x="130995" y="327169"/>
                    <a:pt x="130995" y="327169"/>
                  </a:cubicBezTo>
                  <a:cubicBezTo>
                    <a:pt x="125285" y="334307"/>
                    <a:pt x="115291" y="335021"/>
                    <a:pt x="108867" y="330024"/>
                  </a:cubicBezTo>
                  <a:cubicBezTo>
                    <a:pt x="6076" y="247220"/>
                    <a:pt x="6076" y="247220"/>
                    <a:pt x="6076" y="247220"/>
                  </a:cubicBezTo>
                  <a:cubicBezTo>
                    <a:pt x="-1062" y="241510"/>
                    <a:pt x="-1776" y="232230"/>
                    <a:pt x="3221" y="225092"/>
                  </a:cubicBezTo>
                  <a:cubicBezTo>
                    <a:pt x="179535" y="5948"/>
                    <a:pt x="179535" y="5948"/>
                    <a:pt x="179535" y="5948"/>
                  </a:cubicBezTo>
                  <a:cubicBezTo>
                    <a:pt x="182391" y="2379"/>
                    <a:pt x="186317" y="416"/>
                    <a:pt x="190332" y="59"/>
                  </a:cubicBezTo>
                  <a:close/>
                </a:path>
              </a:pathLst>
            </a:custGeom>
            <a:solidFill>
              <a:srgbClr val="E6C25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2" name="Google Shape;112;g1781cbd712a_0_265"/>
          <p:cNvGrpSpPr/>
          <p:nvPr/>
        </p:nvGrpSpPr>
        <p:grpSpPr>
          <a:xfrm>
            <a:off x="6884829" y="2618618"/>
            <a:ext cx="1144597" cy="1145641"/>
            <a:chOff x="5273801" y="2606040"/>
            <a:chExt cx="1644300" cy="1645800"/>
          </a:xfrm>
        </p:grpSpPr>
        <p:sp>
          <p:nvSpPr>
            <p:cNvPr id="113" name="Google Shape;113;g1781cbd712a_0_265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114" name="Google Shape;114;g1781cbd712a_0_265"/>
            <p:cNvGrpSpPr/>
            <p:nvPr/>
          </p:nvGrpSpPr>
          <p:grpSpPr>
            <a:xfrm>
              <a:off x="5343905" y="2928366"/>
              <a:ext cx="1505712" cy="995551"/>
              <a:chOff x="5343905" y="2928366"/>
              <a:chExt cx="1505712" cy="995551"/>
            </a:xfrm>
          </p:grpSpPr>
          <p:sp>
            <p:nvSpPr>
              <p:cNvPr id="115" name="Google Shape;115;g1781cbd712a_0_265"/>
              <p:cNvSpPr/>
              <p:nvPr/>
            </p:nvSpPr>
            <p:spPr>
              <a:xfrm>
                <a:off x="5696330" y="2928366"/>
                <a:ext cx="1153287" cy="654177"/>
              </a:xfrm>
              <a:custGeom>
                <a:rect b="b" l="l" r="r" t="t"/>
                <a:pathLst>
                  <a:path extrusionOk="0" h="916" w="1616">
                    <a:moveTo>
                      <a:pt x="1610" y="362"/>
                    </a:moveTo>
                    <a:cubicBezTo>
                      <a:pt x="1552" y="327"/>
                      <a:pt x="1552" y="327"/>
                      <a:pt x="1552" y="327"/>
                    </a:cubicBezTo>
                    <a:cubicBezTo>
                      <a:pt x="1547" y="305"/>
                      <a:pt x="1539" y="283"/>
                      <a:pt x="1530" y="261"/>
                    </a:cubicBezTo>
                    <a:cubicBezTo>
                      <a:pt x="1521" y="239"/>
                      <a:pt x="1508" y="217"/>
                      <a:pt x="1495" y="196"/>
                    </a:cubicBezTo>
                    <a:cubicBezTo>
                      <a:pt x="1508" y="130"/>
                      <a:pt x="1508" y="130"/>
                      <a:pt x="1508" y="130"/>
                    </a:cubicBezTo>
                    <a:cubicBezTo>
                      <a:pt x="1470" y="87"/>
                      <a:pt x="1421" y="51"/>
                      <a:pt x="1369" y="28"/>
                    </a:cubicBezTo>
                    <a:cubicBezTo>
                      <a:pt x="1309" y="62"/>
                      <a:pt x="1309" y="62"/>
                      <a:pt x="1309" y="62"/>
                    </a:cubicBezTo>
                    <a:cubicBezTo>
                      <a:pt x="1266" y="48"/>
                      <a:pt x="1223" y="43"/>
                      <a:pt x="1178" y="47"/>
                    </a:cubicBezTo>
                    <a:cubicBezTo>
                      <a:pt x="1127" y="0"/>
                      <a:pt x="1127" y="0"/>
                      <a:pt x="1127" y="0"/>
                    </a:cubicBezTo>
                    <a:cubicBezTo>
                      <a:pt x="1099" y="6"/>
                      <a:pt x="1071" y="13"/>
                      <a:pt x="1043" y="26"/>
                    </a:cubicBezTo>
                    <a:cubicBezTo>
                      <a:pt x="1016" y="38"/>
                      <a:pt x="989" y="53"/>
                      <a:pt x="967" y="69"/>
                    </a:cubicBezTo>
                    <a:cubicBezTo>
                      <a:pt x="967" y="140"/>
                      <a:pt x="967" y="140"/>
                      <a:pt x="967" y="140"/>
                    </a:cubicBezTo>
                    <a:cubicBezTo>
                      <a:pt x="933" y="171"/>
                      <a:pt x="905" y="206"/>
                      <a:pt x="886" y="246"/>
                    </a:cubicBezTo>
                    <a:cubicBezTo>
                      <a:pt x="821" y="267"/>
                      <a:pt x="821" y="267"/>
                      <a:pt x="821" y="267"/>
                    </a:cubicBezTo>
                    <a:cubicBezTo>
                      <a:pt x="801" y="321"/>
                      <a:pt x="794" y="380"/>
                      <a:pt x="798" y="441"/>
                    </a:cubicBezTo>
                    <a:cubicBezTo>
                      <a:pt x="856" y="475"/>
                      <a:pt x="856" y="475"/>
                      <a:pt x="856" y="475"/>
                    </a:cubicBezTo>
                    <a:cubicBezTo>
                      <a:pt x="861" y="498"/>
                      <a:pt x="868" y="523"/>
                      <a:pt x="879" y="546"/>
                    </a:cubicBezTo>
                    <a:cubicBezTo>
                      <a:pt x="889" y="567"/>
                      <a:pt x="899" y="588"/>
                      <a:pt x="912" y="607"/>
                    </a:cubicBezTo>
                    <a:cubicBezTo>
                      <a:pt x="896" y="673"/>
                      <a:pt x="896" y="673"/>
                      <a:pt x="896" y="673"/>
                    </a:cubicBezTo>
                    <a:cubicBezTo>
                      <a:pt x="934" y="718"/>
                      <a:pt x="980" y="752"/>
                      <a:pt x="1031" y="777"/>
                    </a:cubicBezTo>
                    <a:cubicBezTo>
                      <a:pt x="1089" y="743"/>
                      <a:pt x="1089" y="743"/>
                      <a:pt x="1089" y="743"/>
                    </a:cubicBezTo>
                    <a:cubicBezTo>
                      <a:pt x="1136" y="760"/>
                      <a:pt x="1185" y="766"/>
                      <a:pt x="1236" y="762"/>
                    </a:cubicBezTo>
                    <a:cubicBezTo>
                      <a:pt x="1287" y="808"/>
                      <a:pt x="1287" y="808"/>
                      <a:pt x="1287" y="808"/>
                    </a:cubicBezTo>
                    <a:cubicBezTo>
                      <a:pt x="1312" y="802"/>
                      <a:pt x="1340" y="794"/>
                      <a:pt x="1366" y="783"/>
                    </a:cubicBezTo>
                    <a:cubicBezTo>
                      <a:pt x="1392" y="771"/>
                      <a:pt x="1416" y="757"/>
                      <a:pt x="1440" y="741"/>
                    </a:cubicBezTo>
                    <a:cubicBezTo>
                      <a:pt x="1440" y="673"/>
                      <a:pt x="1440" y="673"/>
                      <a:pt x="1440" y="673"/>
                    </a:cubicBezTo>
                    <a:cubicBezTo>
                      <a:pt x="1477" y="639"/>
                      <a:pt x="1507" y="597"/>
                      <a:pt x="1528" y="552"/>
                    </a:cubicBezTo>
                    <a:cubicBezTo>
                      <a:pt x="1591" y="532"/>
                      <a:pt x="1591" y="532"/>
                      <a:pt x="1591" y="532"/>
                    </a:cubicBezTo>
                    <a:cubicBezTo>
                      <a:pt x="1610" y="479"/>
                      <a:pt x="1616" y="420"/>
                      <a:pt x="1610" y="362"/>
                    </a:cubicBezTo>
                    <a:close/>
                    <a:moveTo>
                      <a:pt x="1276" y="569"/>
                    </a:moveTo>
                    <a:cubicBezTo>
                      <a:pt x="1185" y="610"/>
                      <a:pt x="1080" y="566"/>
                      <a:pt x="1041" y="475"/>
                    </a:cubicBezTo>
                    <a:cubicBezTo>
                      <a:pt x="1002" y="383"/>
                      <a:pt x="1043" y="278"/>
                      <a:pt x="1133" y="239"/>
                    </a:cubicBezTo>
                    <a:cubicBezTo>
                      <a:pt x="1224" y="199"/>
                      <a:pt x="1330" y="242"/>
                      <a:pt x="1367" y="333"/>
                    </a:cubicBezTo>
                    <a:cubicBezTo>
                      <a:pt x="1407" y="424"/>
                      <a:pt x="1366" y="531"/>
                      <a:pt x="1276" y="569"/>
                    </a:cubicBezTo>
                    <a:close/>
                    <a:moveTo>
                      <a:pt x="187" y="916"/>
                    </a:moveTo>
                    <a:cubicBezTo>
                      <a:pt x="84" y="916"/>
                      <a:pt x="0" y="832"/>
                      <a:pt x="0" y="729"/>
                    </a:cubicBezTo>
                    <a:cubicBezTo>
                      <a:pt x="0" y="625"/>
                      <a:pt x="84" y="541"/>
                      <a:pt x="187" y="541"/>
                    </a:cubicBezTo>
                    <a:cubicBezTo>
                      <a:pt x="291" y="541"/>
                      <a:pt x="375" y="625"/>
                      <a:pt x="375" y="729"/>
                    </a:cubicBezTo>
                    <a:cubicBezTo>
                      <a:pt x="375" y="832"/>
                      <a:pt x="291" y="916"/>
                      <a:pt x="187" y="916"/>
                    </a:cubicBezTo>
                    <a:close/>
                  </a:path>
                </a:pathLst>
              </a:custGeom>
              <a:solidFill>
                <a:srgbClr val="E6C2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16" name="Google Shape;116;g1781cbd712a_0_265"/>
              <p:cNvSpPr/>
              <p:nvPr/>
            </p:nvSpPr>
            <p:spPr>
              <a:xfrm>
                <a:off x="5343905" y="2961132"/>
                <a:ext cx="971930" cy="962785"/>
              </a:xfrm>
              <a:custGeom>
                <a:rect b="b" l="l" r="r" t="t"/>
                <a:pathLst>
                  <a:path extrusionOk="0" h="1348" w="1362">
                    <a:moveTo>
                      <a:pt x="815" y="1348"/>
                    </a:moveTo>
                    <a:cubicBezTo>
                      <a:pt x="724" y="1242"/>
                      <a:pt x="724" y="1242"/>
                      <a:pt x="724" y="1242"/>
                    </a:cubicBezTo>
                    <a:cubicBezTo>
                      <a:pt x="695" y="1244"/>
                      <a:pt x="666" y="1244"/>
                      <a:pt x="638" y="1242"/>
                    </a:cubicBezTo>
                    <a:cubicBezTo>
                      <a:pt x="547" y="1348"/>
                      <a:pt x="547" y="1348"/>
                      <a:pt x="547" y="1348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494" y="1336"/>
                      <a:pt x="450" y="1320"/>
                      <a:pt x="448" y="1319"/>
                    </a:cubicBezTo>
                    <a:cubicBezTo>
                      <a:pt x="446" y="1318"/>
                      <a:pt x="402" y="1302"/>
                      <a:pt x="366" y="1284"/>
                    </a:cubicBezTo>
                    <a:cubicBezTo>
                      <a:pt x="354" y="1278"/>
                      <a:pt x="354" y="1278"/>
                      <a:pt x="354" y="1278"/>
                    </a:cubicBezTo>
                    <a:cubicBezTo>
                      <a:pt x="352" y="1146"/>
                      <a:pt x="352" y="1146"/>
                      <a:pt x="352" y="1146"/>
                    </a:cubicBezTo>
                    <a:cubicBezTo>
                      <a:pt x="325" y="1128"/>
                      <a:pt x="299" y="1107"/>
                      <a:pt x="275" y="1085"/>
                    </a:cubicBezTo>
                    <a:cubicBezTo>
                      <a:pt x="149" y="1105"/>
                      <a:pt x="149" y="1105"/>
                      <a:pt x="149" y="1105"/>
                    </a:cubicBezTo>
                    <a:cubicBezTo>
                      <a:pt x="141" y="1095"/>
                      <a:pt x="141" y="1095"/>
                      <a:pt x="141" y="1095"/>
                    </a:cubicBezTo>
                    <a:cubicBezTo>
                      <a:pt x="116" y="1062"/>
                      <a:pt x="93" y="1022"/>
                      <a:pt x="92" y="1020"/>
                    </a:cubicBezTo>
                    <a:cubicBezTo>
                      <a:pt x="91" y="1018"/>
                      <a:pt x="67" y="977"/>
                      <a:pt x="51" y="940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121" y="836"/>
                      <a:pt x="121" y="836"/>
                      <a:pt x="121" y="836"/>
                    </a:cubicBezTo>
                    <a:cubicBezTo>
                      <a:pt x="110" y="799"/>
                      <a:pt x="104" y="762"/>
                      <a:pt x="101" y="72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3" y="610"/>
                      <a:pt x="11" y="564"/>
                      <a:pt x="11" y="562"/>
                    </a:cubicBezTo>
                    <a:cubicBezTo>
                      <a:pt x="12" y="560"/>
                      <a:pt x="20" y="513"/>
                      <a:pt x="32" y="474"/>
                    </a:cubicBezTo>
                    <a:cubicBezTo>
                      <a:pt x="35" y="462"/>
                      <a:pt x="35" y="462"/>
                      <a:pt x="35" y="462"/>
                    </a:cubicBezTo>
                    <a:cubicBezTo>
                      <a:pt x="157" y="439"/>
                      <a:pt x="157" y="439"/>
                      <a:pt x="157" y="439"/>
                    </a:cubicBezTo>
                    <a:cubicBezTo>
                      <a:pt x="173" y="408"/>
                      <a:pt x="191" y="378"/>
                      <a:pt x="212" y="351"/>
                    </a:cubicBezTo>
                    <a:cubicBezTo>
                      <a:pt x="170" y="230"/>
                      <a:pt x="170" y="230"/>
                      <a:pt x="170" y="230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206" y="190"/>
                      <a:pt x="243" y="160"/>
                      <a:pt x="244" y="159"/>
                    </a:cubicBezTo>
                    <a:cubicBezTo>
                      <a:pt x="246" y="157"/>
                      <a:pt x="282" y="127"/>
                      <a:pt x="316" y="105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451" y="167"/>
                      <a:pt x="451" y="167"/>
                      <a:pt x="451" y="167"/>
                    </a:cubicBezTo>
                    <a:cubicBezTo>
                      <a:pt x="476" y="157"/>
                      <a:pt x="502" y="148"/>
                      <a:pt x="528" y="142"/>
                    </a:cubicBezTo>
                    <a:cubicBezTo>
                      <a:pt x="579" y="6"/>
                      <a:pt x="579" y="6"/>
                      <a:pt x="579" y="6"/>
                    </a:cubicBezTo>
                    <a:cubicBezTo>
                      <a:pt x="592" y="5"/>
                      <a:pt x="592" y="5"/>
                      <a:pt x="592" y="5"/>
                    </a:cubicBezTo>
                    <a:cubicBezTo>
                      <a:pt x="632" y="0"/>
                      <a:pt x="679" y="0"/>
                      <a:pt x="681" y="0"/>
                    </a:cubicBezTo>
                    <a:cubicBezTo>
                      <a:pt x="683" y="0"/>
                      <a:pt x="730" y="0"/>
                      <a:pt x="771" y="5"/>
                    </a:cubicBezTo>
                    <a:cubicBezTo>
                      <a:pt x="784" y="6"/>
                      <a:pt x="784" y="6"/>
                      <a:pt x="784" y="6"/>
                    </a:cubicBezTo>
                    <a:cubicBezTo>
                      <a:pt x="835" y="142"/>
                      <a:pt x="835" y="142"/>
                      <a:pt x="835" y="142"/>
                    </a:cubicBezTo>
                    <a:cubicBezTo>
                      <a:pt x="861" y="149"/>
                      <a:pt x="887" y="157"/>
                      <a:pt x="912" y="168"/>
                    </a:cubicBezTo>
                    <a:cubicBezTo>
                      <a:pt x="1036" y="98"/>
                      <a:pt x="1036" y="98"/>
                      <a:pt x="1036" y="98"/>
                    </a:cubicBezTo>
                    <a:cubicBezTo>
                      <a:pt x="1047" y="105"/>
                      <a:pt x="1047" y="105"/>
                      <a:pt x="1047" y="105"/>
                    </a:cubicBezTo>
                    <a:cubicBezTo>
                      <a:pt x="1081" y="128"/>
                      <a:pt x="1117" y="158"/>
                      <a:pt x="1118" y="159"/>
                    </a:cubicBezTo>
                    <a:cubicBezTo>
                      <a:pt x="1120" y="160"/>
                      <a:pt x="1156" y="191"/>
                      <a:pt x="1184" y="220"/>
                    </a:cubicBezTo>
                    <a:cubicBezTo>
                      <a:pt x="1193" y="230"/>
                      <a:pt x="1193" y="230"/>
                      <a:pt x="1193" y="230"/>
                    </a:cubicBezTo>
                    <a:cubicBezTo>
                      <a:pt x="1151" y="351"/>
                      <a:pt x="1151" y="351"/>
                      <a:pt x="1151" y="351"/>
                    </a:cubicBezTo>
                    <a:cubicBezTo>
                      <a:pt x="1172" y="379"/>
                      <a:pt x="1190" y="408"/>
                      <a:pt x="1206" y="440"/>
                    </a:cubicBezTo>
                    <a:cubicBezTo>
                      <a:pt x="1327" y="462"/>
                      <a:pt x="1327" y="462"/>
                      <a:pt x="1327" y="462"/>
                    </a:cubicBezTo>
                    <a:cubicBezTo>
                      <a:pt x="1331" y="475"/>
                      <a:pt x="1331" y="475"/>
                      <a:pt x="1331" y="475"/>
                    </a:cubicBezTo>
                    <a:cubicBezTo>
                      <a:pt x="1342" y="514"/>
                      <a:pt x="1351" y="560"/>
                      <a:pt x="1351" y="562"/>
                    </a:cubicBezTo>
                    <a:cubicBezTo>
                      <a:pt x="1351" y="564"/>
                      <a:pt x="1359" y="611"/>
                      <a:pt x="1362" y="651"/>
                    </a:cubicBezTo>
                    <a:cubicBezTo>
                      <a:pt x="1362" y="664"/>
                      <a:pt x="1362" y="664"/>
                      <a:pt x="1362" y="664"/>
                    </a:cubicBezTo>
                    <a:cubicBezTo>
                      <a:pt x="1262" y="724"/>
                      <a:pt x="1262" y="724"/>
                      <a:pt x="1262" y="724"/>
                    </a:cubicBezTo>
                    <a:cubicBezTo>
                      <a:pt x="1259" y="762"/>
                      <a:pt x="1252" y="800"/>
                      <a:pt x="1241" y="837"/>
                    </a:cubicBezTo>
                    <a:cubicBezTo>
                      <a:pt x="1316" y="928"/>
                      <a:pt x="1316" y="928"/>
                      <a:pt x="1316" y="928"/>
                    </a:cubicBezTo>
                    <a:cubicBezTo>
                      <a:pt x="1310" y="940"/>
                      <a:pt x="1310" y="940"/>
                      <a:pt x="1310" y="940"/>
                    </a:cubicBezTo>
                    <a:cubicBezTo>
                      <a:pt x="1294" y="978"/>
                      <a:pt x="1271" y="1019"/>
                      <a:pt x="1270" y="1020"/>
                    </a:cubicBezTo>
                    <a:cubicBezTo>
                      <a:pt x="1269" y="1022"/>
                      <a:pt x="1245" y="1063"/>
                      <a:pt x="1221" y="1095"/>
                    </a:cubicBezTo>
                    <a:cubicBezTo>
                      <a:pt x="1213" y="1106"/>
                      <a:pt x="1213" y="1106"/>
                      <a:pt x="1213" y="1106"/>
                    </a:cubicBezTo>
                    <a:cubicBezTo>
                      <a:pt x="1087" y="1085"/>
                      <a:pt x="1087" y="1085"/>
                      <a:pt x="1087" y="1085"/>
                    </a:cubicBezTo>
                    <a:cubicBezTo>
                      <a:pt x="1063" y="1108"/>
                      <a:pt x="1037" y="1128"/>
                      <a:pt x="1009" y="1147"/>
                    </a:cubicBezTo>
                    <a:cubicBezTo>
                      <a:pt x="1008" y="1278"/>
                      <a:pt x="1008" y="1278"/>
                      <a:pt x="1008" y="1278"/>
                    </a:cubicBezTo>
                    <a:cubicBezTo>
                      <a:pt x="996" y="1284"/>
                      <a:pt x="996" y="1284"/>
                      <a:pt x="996" y="1284"/>
                    </a:cubicBezTo>
                    <a:cubicBezTo>
                      <a:pt x="959" y="1302"/>
                      <a:pt x="915" y="1319"/>
                      <a:pt x="913" y="1319"/>
                    </a:cubicBezTo>
                    <a:cubicBezTo>
                      <a:pt x="911" y="1320"/>
                      <a:pt x="867" y="1336"/>
                      <a:pt x="828" y="1345"/>
                    </a:cubicBezTo>
                    <a:lnTo>
                      <a:pt x="815" y="1348"/>
                    </a:lnTo>
                    <a:close/>
                    <a:moveTo>
                      <a:pt x="742" y="1197"/>
                    </a:moveTo>
                    <a:cubicBezTo>
                      <a:pt x="830" y="1299"/>
                      <a:pt x="830" y="1299"/>
                      <a:pt x="830" y="1299"/>
                    </a:cubicBezTo>
                    <a:cubicBezTo>
                      <a:pt x="864" y="1290"/>
                      <a:pt x="898" y="1278"/>
                      <a:pt x="898" y="1278"/>
                    </a:cubicBezTo>
                    <a:cubicBezTo>
                      <a:pt x="899" y="1278"/>
                      <a:pt x="933" y="1265"/>
                      <a:pt x="964" y="1251"/>
                    </a:cubicBezTo>
                    <a:cubicBezTo>
                      <a:pt x="965" y="1122"/>
                      <a:pt x="965" y="1122"/>
                      <a:pt x="965" y="1122"/>
                    </a:cubicBezTo>
                    <a:cubicBezTo>
                      <a:pt x="976" y="1116"/>
                      <a:pt x="976" y="1116"/>
                      <a:pt x="976" y="1116"/>
                    </a:cubicBezTo>
                    <a:cubicBezTo>
                      <a:pt x="1008" y="1096"/>
                      <a:pt x="1037" y="1072"/>
                      <a:pt x="1064" y="1046"/>
                    </a:cubicBezTo>
                    <a:cubicBezTo>
                      <a:pt x="1072" y="1038"/>
                      <a:pt x="1072" y="1038"/>
                      <a:pt x="1072" y="1038"/>
                    </a:cubicBezTo>
                    <a:cubicBezTo>
                      <a:pt x="1193" y="1058"/>
                      <a:pt x="1193" y="1058"/>
                      <a:pt x="1193" y="1058"/>
                    </a:cubicBezTo>
                    <a:cubicBezTo>
                      <a:pt x="1213" y="1030"/>
                      <a:pt x="1232" y="999"/>
                      <a:pt x="1232" y="998"/>
                    </a:cubicBezTo>
                    <a:cubicBezTo>
                      <a:pt x="1232" y="998"/>
                      <a:pt x="1250" y="967"/>
                      <a:pt x="1264" y="935"/>
                    </a:cubicBezTo>
                    <a:cubicBezTo>
                      <a:pt x="1192" y="847"/>
                      <a:pt x="1192" y="847"/>
                      <a:pt x="1192" y="847"/>
                    </a:cubicBezTo>
                    <a:cubicBezTo>
                      <a:pt x="1196" y="835"/>
                      <a:pt x="1196" y="835"/>
                      <a:pt x="1196" y="835"/>
                    </a:cubicBezTo>
                    <a:cubicBezTo>
                      <a:pt x="1209" y="795"/>
                      <a:pt x="1217" y="753"/>
                      <a:pt x="1219" y="710"/>
                    </a:cubicBezTo>
                    <a:cubicBezTo>
                      <a:pt x="1219" y="698"/>
                      <a:pt x="1219" y="698"/>
                      <a:pt x="1219" y="698"/>
                    </a:cubicBezTo>
                    <a:cubicBezTo>
                      <a:pt x="1317" y="640"/>
                      <a:pt x="1317" y="640"/>
                      <a:pt x="1317" y="640"/>
                    </a:cubicBezTo>
                    <a:cubicBezTo>
                      <a:pt x="1314" y="606"/>
                      <a:pt x="1308" y="570"/>
                      <a:pt x="1308" y="570"/>
                    </a:cubicBezTo>
                    <a:cubicBezTo>
                      <a:pt x="1307" y="569"/>
                      <a:pt x="1301" y="534"/>
                      <a:pt x="1292" y="501"/>
                    </a:cubicBezTo>
                    <a:cubicBezTo>
                      <a:pt x="1176" y="479"/>
                      <a:pt x="1176" y="479"/>
                      <a:pt x="1176" y="479"/>
                    </a:cubicBezTo>
                    <a:cubicBezTo>
                      <a:pt x="1171" y="469"/>
                      <a:pt x="1171" y="469"/>
                      <a:pt x="1171" y="469"/>
                    </a:cubicBezTo>
                    <a:cubicBezTo>
                      <a:pt x="1154" y="433"/>
                      <a:pt x="1133" y="400"/>
                      <a:pt x="1109" y="369"/>
                    </a:cubicBezTo>
                    <a:cubicBezTo>
                      <a:pt x="1101" y="359"/>
                      <a:pt x="1101" y="359"/>
                      <a:pt x="1101" y="359"/>
                    </a:cubicBezTo>
                    <a:cubicBezTo>
                      <a:pt x="1142" y="241"/>
                      <a:pt x="1142" y="241"/>
                      <a:pt x="1142" y="241"/>
                    </a:cubicBezTo>
                    <a:cubicBezTo>
                      <a:pt x="1118" y="216"/>
                      <a:pt x="1090" y="193"/>
                      <a:pt x="1090" y="193"/>
                    </a:cubicBezTo>
                    <a:cubicBezTo>
                      <a:pt x="1090" y="193"/>
                      <a:pt x="1062" y="169"/>
                      <a:pt x="1034" y="150"/>
                    </a:cubicBezTo>
                    <a:cubicBezTo>
                      <a:pt x="915" y="217"/>
                      <a:pt x="915" y="217"/>
                      <a:pt x="915" y="217"/>
                    </a:cubicBezTo>
                    <a:cubicBezTo>
                      <a:pt x="905" y="212"/>
                      <a:pt x="905" y="212"/>
                      <a:pt x="905" y="212"/>
                    </a:cubicBezTo>
                    <a:cubicBezTo>
                      <a:pt x="875" y="199"/>
                      <a:pt x="845" y="189"/>
                      <a:pt x="813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752" y="47"/>
                      <a:pt x="752" y="47"/>
                      <a:pt x="752" y="47"/>
                    </a:cubicBezTo>
                    <a:cubicBezTo>
                      <a:pt x="718" y="44"/>
                      <a:pt x="682" y="44"/>
                      <a:pt x="681" y="44"/>
                    </a:cubicBezTo>
                    <a:cubicBezTo>
                      <a:pt x="681" y="44"/>
                      <a:pt x="645" y="44"/>
                      <a:pt x="610" y="47"/>
                    </a:cubicBezTo>
                    <a:cubicBezTo>
                      <a:pt x="561" y="179"/>
                      <a:pt x="561" y="179"/>
                      <a:pt x="561" y="179"/>
                    </a:cubicBezTo>
                    <a:cubicBezTo>
                      <a:pt x="549" y="182"/>
                      <a:pt x="549" y="182"/>
                      <a:pt x="549" y="182"/>
                    </a:cubicBezTo>
                    <a:cubicBezTo>
                      <a:pt x="518" y="189"/>
                      <a:pt x="488" y="199"/>
                      <a:pt x="458" y="212"/>
                    </a:cubicBezTo>
                    <a:cubicBezTo>
                      <a:pt x="448" y="217"/>
                      <a:pt x="448" y="217"/>
                      <a:pt x="448" y="217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00" y="169"/>
                      <a:pt x="273" y="192"/>
                      <a:pt x="272" y="192"/>
                    </a:cubicBezTo>
                    <a:cubicBezTo>
                      <a:pt x="272" y="193"/>
                      <a:pt x="244" y="216"/>
                      <a:pt x="220" y="241"/>
                    </a:cubicBezTo>
                    <a:cubicBezTo>
                      <a:pt x="262" y="359"/>
                      <a:pt x="262" y="359"/>
                      <a:pt x="262" y="359"/>
                    </a:cubicBezTo>
                    <a:cubicBezTo>
                      <a:pt x="254" y="369"/>
                      <a:pt x="254" y="369"/>
                      <a:pt x="254" y="369"/>
                    </a:cubicBezTo>
                    <a:cubicBezTo>
                      <a:pt x="229" y="399"/>
                      <a:pt x="209" y="433"/>
                      <a:pt x="192" y="46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70" y="500"/>
                      <a:pt x="70" y="500"/>
                      <a:pt x="70" y="500"/>
                    </a:cubicBezTo>
                    <a:cubicBezTo>
                      <a:pt x="61" y="533"/>
                      <a:pt x="55" y="569"/>
                      <a:pt x="55" y="569"/>
                    </a:cubicBezTo>
                    <a:cubicBezTo>
                      <a:pt x="55" y="570"/>
                      <a:pt x="48" y="605"/>
                      <a:pt x="45" y="640"/>
                    </a:cubicBezTo>
                    <a:cubicBezTo>
                      <a:pt x="143" y="698"/>
                      <a:pt x="143" y="698"/>
                      <a:pt x="143" y="698"/>
                    </a:cubicBezTo>
                    <a:cubicBezTo>
                      <a:pt x="144" y="709"/>
                      <a:pt x="144" y="709"/>
                      <a:pt x="144" y="709"/>
                    </a:cubicBezTo>
                    <a:cubicBezTo>
                      <a:pt x="146" y="752"/>
                      <a:pt x="154" y="794"/>
                      <a:pt x="167" y="834"/>
                    </a:cubicBezTo>
                    <a:cubicBezTo>
                      <a:pt x="170" y="846"/>
                      <a:pt x="170" y="846"/>
                      <a:pt x="170" y="846"/>
                    </a:cubicBezTo>
                    <a:cubicBezTo>
                      <a:pt x="97" y="935"/>
                      <a:pt x="97" y="935"/>
                      <a:pt x="97" y="935"/>
                    </a:cubicBezTo>
                    <a:cubicBezTo>
                      <a:pt x="112" y="966"/>
                      <a:pt x="130" y="997"/>
                      <a:pt x="130" y="998"/>
                    </a:cubicBezTo>
                    <a:cubicBezTo>
                      <a:pt x="130" y="998"/>
                      <a:pt x="148" y="1029"/>
                      <a:pt x="168" y="1058"/>
                    </a:cubicBezTo>
                    <a:cubicBezTo>
                      <a:pt x="290" y="1038"/>
                      <a:pt x="290" y="1038"/>
                      <a:pt x="290" y="1038"/>
                    </a:cubicBezTo>
                    <a:cubicBezTo>
                      <a:pt x="298" y="1045"/>
                      <a:pt x="298" y="1045"/>
                      <a:pt x="298" y="1045"/>
                    </a:cubicBezTo>
                    <a:cubicBezTo>
                      <a:pt x="324" y="1072"/>
                      <a:pt x="354" y="1095"/>
                      <a:pt x="386" y="1115"/>
                    </a:cubicBezTo>
                    <a:cubicBezTo>
                      <a:pt x="396" y="1121"/>
                      <a:pt x="396" y="1121"/>
                      <a:pt x="396" y="1121"/>
                    </a:cubicBezTo>
                    <a:cubicBezTo>
                      <a:pt x="397" y="1250"/>
                      <a:pt x="397" y="1250"/>
                      <a:pt x="397" y="1250"/>
                    </a:cubicBezTo>
                    <a:cubicBezTo>
                      <a:pt x="429" y="1265"/>
                      <a:pt x="463" y="1278"/>
                      <a:pt x="463" y="1278"/>
                    </a:cubicBezTo>
                    <a:cubicBezTo>
                      <a:pt x="463" y="1278"/>
                      <a:pt x="498" y="1290"/>
                      <a:pt x="531" y="1299"/>
                    </a:cubicBezTo>
                    <a:cubicBezTo>
                      <a:pt x="619" y="1197"/>
                      <a:pt x="619" y="1197"/>
                      <a:pt x="619" y="1197"/>
                    </a:cubicBezTo>
                    <a:cubicBezTo>
                      <a:pt x="630" y="1198"/>
                      <a:pt x="630" y="1198"/>
                      <a:pt x="630" y="1198"/>
                    </a:cubicBezTo>
                    <a:cubicBezTo>
                      <a:pt x="647" y="1199"/>
                      <a:pt x="665" y="1200"/>
                      <a:pt x="681" y="1200"/>
                    </a:cubicBezTo>
                    <a:cubicBezTo>
                      <a:pt x="698" y="1200"/>
                      <a:pt x="714" y="1199"/>
                      <a:pt x="731" y="1198"/>
                    </a:cubicBezTo>
                    <a:lnTo>
                      <a:pt x="742" y="1197"/>
                    </a:lnTo>
                    <a:close/>
                    <a:moveTo>
                      <a:pt x="681" y="1108"/>
                    </a:moveTo>
                    <a:cubicBezTo>
                      <a:pt x="447" y="1108"/>
                      <a:pt x="256" y="917"/>
                      <a:pt x="256" y="683"/>
                    </a:cubicBezTo>
                    <a:cubicBezTo>
                      <a:pt x="256" y="448"/>
                      <a:pt x="447" y="257"/>
                      <a:pt x="681" y="257"/>
                    </a:cubicBezTo>
                    <a:cubicBezTo>
                      <a:pt x="916" y="257"/>
                      <a:pt x="1107" y="448"/>
                      <a:pt x="1107" y="683"/>
                    </a:cubicBezTo>
                    <a:cubicBezTo>
                      <a:pt x="1107" y="917"/>
                      <a:pt x="916" y="1108"/>
                      <a:pt x="681" y="1108"/>
                    </a:cubicBezTo>
                    <a:close/>
                    <a:moveTo>
                      <a:pt x="681" y="301"/>
                    </a:moveTo>
                    <a:cubicBezTo>
                      <a:pt x="471" y="301"/>
                      <a:pt x="300" y="473"/>
                      <a:pt x="300" y="683"/>
                    </a:cubicBezTo>
                    <a:cubicBezTo>
                      <a:pt x="300" y="893"/>
                      <a:pt x="471" y="1064"/>
                      <a:pt x="681" y="1064"/>
                    </a:cubicBezTo>
                    <a:cubicBezTo>
                      <a:pt x="892" y="1064"/>
                      <a:pt x="1063" y="893"/>
                      <a:pt x="1063" y="683"/>
                    </a:cubicBezTo>
                    <a:cubicBezTo>
                      <a:pt x="1063" y="473"/>
                      <a:pt x="892" y="301"/>
                      <a:pt x="681" y="301"/>
                    </a:cubicBezTo>
                    <a:close/>
                  </a:path>
                </a:pathLst>
              </a:custGeom>
              <a:solidFill>
                <a:srgbClr val="E6C25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sp>
        <p:nvSpPr>
          <p:cNvPr id="117" name="Google Shape;117;g1781cbd712a_0_265"/>
          <p:cNvSpPr/>
          <p:nvPr/>
        </p:nvSpPr>
        <p:spPr>
          <a:xfrm>
            <a:off x="9722275" y="2782868"/>
            <a:ext cx="916194" cy="741681"/>
          </a:xfrm>
          <a:custGeom>
            <a:rect b="b" l="l" r="r" t="t"/>
            <a:pathLst>
              <a:path extrusionOk="0" h="680" w="840">
                <a:moveTo>
                  <a:pt x="608" y="661"/>
                </a:moveTo>
                <a:cubicBezTo>
                  <a:pt x="449" y="621"/>
                  <a:pt x="449" y="621"/>
                  <a:pt x="449" y="621"/>
                </a:cubicBezTo>
                <a:cubicBezTo>
                  <a:pt x="444" y="620"/>
                  <a:pt x="441" y="616"/>
                  <a:pt x="441" y="612"/>
                </a:cubicBezTo>
                <a:cubicBezTo>
                  <a:pt x="441" y="91"/>
                  <a:pt x="441" y="91"/>
                  <a:pt x="441" y="91"/>
                </a:cubicBezTo>
                <a:cubicBezTo>
                  <a:pt x="447" y="88"/>
                  <a:pt x="452" y="83"/>
                  <a:pt x="456" y="77"/>
                </a:cubicBezTo>
                <a:cubicBezTo>
                  <a:pt x="461" y="72"/>
                  <a:pt x="463" y="64"/>
                  <a:pt x="465" y="57"/>
                </a:cubicBezTo>
                <a:cubicBezTo>
                  <a:pt x="465" y="54"/>
                  <a:pt x="465" y="50"/>
                  <a:pt x="465" y="46"/>
                </a:cubicBezTo>
                <a:cubicBezTo>
                  <a:pt x="465" y="45"/>
                  <a:pt x="465" y="43"/>
                  <a:pt x="465" y="41"/>
                </a:cubicBezTo>
                <a:cubicBezTo>
                  <a:pt x="463" y="33"/>
                  <a:pt x="461" y="27"/>
                  <a:pt x="456" y="21"/>
                </a:cubicBezTo>
                <a:cubicBezTo>
                  <a:pt x="448" y="9"/>
                  <a:pt x="434" y="1"/>
                  <a:pt x="419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399" y="0"/>
                  <a:pt x="384" y="8"/>
                  <a:pt x="376" y="21"/>
                </a:cubicBezTo>
                <a:cubicBezTo>
                  <a:pt x="371" y="27"/>
                  <a:pt x="369" y="33"/>
                  <a:pt x="367" y="41"/>
                </a:cubicBezTo>
                <a:cubicBezTo>
                  <a:pt x="367" y="44"/>
                  <a:pt x="367" y="46"/>
                  <a:pt x="367" y="49"/>
                </a:cubicBezTo>
                <a:cubicBezTo>
                  <a:pt x="367" y="52"/>
                  <a:pt x="367" y="55"/>
                  <a:pt x="367" y="57"/>
                </a:cubicBezTo>
                <a:cubicBezTo>
                  <a:pt x="369" y="64"/>
                  <a:pt x="371" y="72"/>
                  <a:pt x="376" y="77"/>
                </a:cubicBezTo>
                <a:cubicBezTo>
                  <a:pt x="380" y="84"/>
                  <a:pt x="386" y="89"/>
                  <a:pt x="393" y="93"/>
                </a:cubicBezTo>
                <a:cubicBezTo>
                  <a:pt x="393" y="612"/>
                  <a:pt x="393" y="612"/>
                  <a:pt x="393" y="612"/>
                </a:cubicBezTo>
                <a:cubicBezTo>
                  <a:pt x="393" y="616"/>
                  <a:pt x="390" y="620"/>
                  <a:pt x="386" y="621"/>
                </a:cubicBezTo>
                <a:cubicBezTo>
                  <a:pt x="224" y="661"/>
                  <a:pt x="224" y="661"/>
                  <a:pt x="224" y="661"/>
                </a:cubicBezTo>
                <a:cubicBezTo>
                  <a:pt x="213" y="664"/>
                  <a:pt x="215" y="680"/>
                  <a:pt x="227" y="680"/>
                </a:cubicBezTo>
                <a:cubicBezTo>
                  <a:pt x="606" y="680"/>
                  <a:pt x="606" y="680"/>
                  <a:pt x="606" y="680"/>
                </a:cubicBezTo>
                <a:cubicBezTo>
                  <a:pt x="617" y="680"/>
                  <a:pt x="619" y="664"/>
                  <a:pt x="608" y="661"/>
                </a:cubicBezTo>
                <a:close/>
                <a:moveTo>
                  <a:pt x="480" y="71"/>
                </a:moveTo>
                <a:cubicBezTo>
                  <a:pt x="703" y="55"/>
                  <a:pt x="703" y="55"/>
                  <a:pt x="703" y="55"/>
                </a:cubicBezTo>
                <a:cubicBezTo>
                  <a:pt x="612" y="317"/>
                  <a:pt x="612" y="317"/>
                  <a:pt x="612" y="317"/>
                </a:cubicBezTo>
                <a:cubicBezTo>
                  <a:pt x="606" y="335"/>
                  <a:pt x="606" y="335"/>
                  <a:pt x="606" y="335"/>
                </a:cubicBezTo>
                <a:cubicBezTo>
                  <a:pt x="613" y="331"/>
                  <a:pt x="621" y="327"/>
                  <a:pt x="631" y="323"/>
                </a:cubicBezTo>
                <a:cubicBezTo>
                  <a:pt x="717" y="74"/>
                  <a:pt x="717" y="74"/>
                  <a:pt x="717" y="74"/>
                </a:cubicBezTo>
                <a:cubicBezTo>
                  <a:pt x="803" y="323"/>
                  <a:pt x="803" y="323"/>
                  <a:pt x="803" y="323"/>
                </a:cubicBezTo>
                <a:cubicBezTo>
                  <a:pt x="809" y="325"/>
                  <a:pt x="817" y="328"/>
                  <a:pt x="824" y="332"/>
                </a:cubicBezTo>
                <a:cubicBezTo>
                  <a:pt x="825" y="333"/>
                  <a:pt x="827" y="334"/>
                  <a:pt x="828" y="335"/>
                </a:cubicBezTo>
                <a:cubicBezTo>
                  <a:pt x="822" y="317"/>
                  <a:pt x="822" y="317"/>
                  <a:pt x="822" y="317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726" y="41"/>
                  <a:pt x="726" y="41"/>
                  <a:pt x="726" y="41"/>
                </a:cubicBezTo>
                <a:cubicBezTo>
                  <a:pt x="726" y="40"/>
                  <a:pt x="726" y="40"/>
                  <a:pt x="726" y="40"/>
                </a:cubicBezTo>
                <a:cubicBezTo>
                  <a:pt x="726" y="40"/>
                  <a:pt x="725" y="40"/>
                  <a:pt x="725" y="40"/>
                </a:cubicBezTo>
                <a:cubicBezTo>
                  <a:pt x="725" y="40"/>
                  <a:pt x="725" y="39"/>
                  <a:pt x="725" y="39"/>
                </a:cubicBezTo>
                <a:cubicBezTo>
                  <a:pt x="725" y="39"/>
                  <a:pt x="724" y="38"/>
                  <a:pt x="724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7"/>
                  <a:pt x="724" y="37"/>
                  <a:pt x="723" y="37"/>
                </a:cubicBezTo>
                <a:cubicBezTo>
                  <a:pt x="723" y="37"/>
                  <a:pt x="723" y="37"/>
                  <a:pt x="723" y="36"/>
                </a:cubicBezTo>
                <a:cubicBezTo>
                  <a:pt x="722" y="36"/>
                  <a:pt x="722" y="36"/>
                  <a:pt x="721" y="36"/>
                </a:cubicBezTo>
                <a:cubicBezTo>
                  <a:pt x="721" y="36"/>
                  <a:pt x="721" y="36"/>
                  <a:pt x="721" y="36"/>
                </a:cubicBezTo>
                <a:cubicBezTo>
                  <a:pt x="720" y="36"/>
                  <a:pt x="720" y="35"/>
                  <a:pt x="720" y="35"/>
                </a:cubicBezTo>
                <a:cubicBezTo>
                  <a:pt x="720" y="35"/>
                  <a:pt x="720" y="35"/>
                  <a:pt x="719" y="35"/>
                </a:cubicBezTo>
                <a:cubicBezTo>
                  <a:pt x="719" y="35"/>
                  <a:pt x="718" y="35"/>
                  <a:pt x="718" y="35"/>
                </a:cubicBezTo>
                <a:cubicBezTo>
                  <a:pt x="480" y="18"/>
                  <a:pt x="480" y="18"/>
                  <a:pt x="480" y="18"/>
                </a:cubicBezTo>
                <a:cubicBezTo>
                  <a:pt x="483" y="24"/>
                  <a:pt x="485" y="31"/>
                  <a:pt x="486" y="38"/>
                </a:cubicBezTo>
                <a:cubicBezTo>
                  <a:pt x="486" y="51"/>
                  <a:pt x="486" y="51"/>
                  <a:pt x="486" y="51"/>
                </a:cubicBezTo>
                <a:cubicBezTo>
                  <a:pt x="485" y="58"/>
                  <a:pt x="483" y="65"/>
                  <a:pt x="480" y="71"/>
                </a:cubicBezTo>
                <a:close/>
                <a:moveTo>
                  <a:pt x="29" y="324"/>
                </a:moveTo>
                <a:cubicBezTo>
                  <a:pt x="116" y="75"/>
                  <a:pt x="116" y="75"/>
                  <a:pt x="116" y="75"/>
                </a:cubicBezTo>
                <a:cubicBezTo>
                  <a:pt x="201" y="321"/>
                  <a:pt x="201" y="321"/>
                  <a:pt x="201" y="321"/>
                </a:cubicBezTo>
                <a:cubicBezTo>
                  <a:pt x="208" y="322"/>
                  <a:pt x="216" y="325"/>
                  <a:pt x="225" y="330"/>
                </a:cubicBezTo>
                <a:cubicBezTo>
                  <a:pt x="221" y="317"/>
                  <a:pt x="221" y="317"/>
                  <a:pt x="221" y="317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353" y="71"/>
                  <a:pt x="353" y="71"/>
                  <a:pt x="353" y="71"/>
                </a:cubicBezTo>
                <a:cubicBezTo>
                  <a:pt x="350" y="65"/>
                  <a:pt x="348" y="58"/>
                  <a:pt x="347" y="51"/>
                </a:cubicBezTo>
                <a:cubicBezTo>
                  <a:pt x="347" y="38"/>
                  <a:pt x="347" y="38"/>
                  <a:pt x="347" y="38"/>
                </a:cubicBezTo>
                <a:cubicBezTo>
                  <a:pt x="348" y="31"/>
                  <a:pt x="350" y="24"/>
                  <a:pt x="353" y="18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115" y="35"/>
                  <a:pt x="114" y="35"/>
                  <a:pt x="114" y="35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5"/>
                  <a:pt x="112" y="36"/>
                  <a:pt x="112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36"/>
                  <a:pt x="111" y="36"/>
                  <a:pt x="110" y="36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09" y="37"/>
                  <a:pt x="109" y="37"/>
                  <a:pt x="109" y="38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9"/>
                  <a:pt x="108" y="39"/>
                </a:cubicBezTo>
                <a:cubicBezTo>
                  <a:pt x="107" y="39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1" y="317"/>
                  <a:pt x="11" y="317"/>
                  <a:pt x="11" y="317"/>
                </a:cubicBezTo>
                <a:cubicBezTo>
                  <a:pt x="2" y="343"/>
                  <a:pt x="2" y="343"/>
                  <a:pt x="2" y="343"/>
                </a:cubicBezTo>
                <a:cubicBezTo>
                  <a:pt x="9" y="337"/>
                  <a:pt x="18" y="331"/>
                  <a:pt x="28" y="327"/>
                </a:cubicBezTo>
                <a:cubicBezTo>
                  <a:pt x="29" y="324"/>
                  <a:pt x="29" y="324"/>
                  <a:pt x="29" y="324"/>
                </a:cubicBezTo>
                <a:close/>
                <a:moveTo>
                  <a:pt x="123" y="422"/>
                </a:moveTo>
                <a:cubicBezTo>
                  <a:pt x="191" y="422"/>
                  <a:pt x="246" y="402"/>
                  <a:pt x="246" y="377"/>
                </a:cubicBezTo>
                <a:cubicBezTo>
                  <a:pt x="246" y="352"/>
                  <a:pt x="191" y="332"/>
                  <a:pt x="123" y="332"/>
                </a:cubicBezTo>
                <a:cubicBezTo>
                  <a:pt x="55" y="332"/>
                  <a:pt x="0" y="352"/>
                  <a:pt x="0" y="377"/>
                </a:cubicBezTo>
                <a:cubicBezTo>
                  <a:pt x="0" y="402"/>
                  <a:pt x="55" y="422"/>
                  <a:pt x="123" y="422"/>
                </a:cubicBezTo>
                <a:close/>
                <a:moveTo>
                  <a:pt x="246" y="503"/>
                </a:moveTo>
                <a:cubicBezTo>
                  <a:pt x="246" y="455"/>
                  <a:pt x="246" y="455"/>
                  <a:pt x="246" y="455"/>
                </a:cubicBezTo>
                <a:cubicBezTo>
                  <a:pt x="246" y="480"/>
                  <a:pt x="191" y="497"/>
                  <a:pt x="123" y="497"/>
                </a:cubicBezTo>
                <a:cubicBezTo>
                  <a:pt x="55" y="497"/>
                  <a:pt x="0" y="480"/>
                  <a:pt x="0" y="455"/>
                </a:cubicBezTo>
                <a:cubicBezTo>
                  <a:pt x="0" y="503"/>
                  <a:pt x="0" y="503"/>
                  <a:pt x="0" y="503"/>
                </a:cubicBezTo>
                <a:cubicBezTo>
                  <a:pt x="0" y="528"/>
                  <a:pt x="55" y="545"/>
                  <a:pt x="123" y="545"/>
                </a:cubicBezTo>
                <a:cubicBezTo>
                  <a:pt x="191" y="545"/>
                  <a:pt x="246" y="528"/>
                  <a:pt x="246" y="503"/>
                </a:cubicBezTo>
                <a:close/>
                <a:moveTo>
                  <a:pt x="123" y="483"/>
                </a:moveTo>
                <a:cubicBezTo>
                  <a:pt x="191" y="483"/>
                  <a:pt x="246" y="466"/>
                  <a:pt x="246" y="441"/>
                </a:cubicBezTo>
                <a:cubicBezTo>
                  <a:pt x="246" y="394"/>
                  <a:pt x="246" y="394"/>
                  <a:pt x="246" y="394"/>
                </a:cubicBezTo>
                <a:cubicBezTo>
                  <a:pt x="246" y="419"/>
                  <a:pt x="191" y="436"/>
                  <a:pt x="123" y="436"/>
                </a:cubicBezTo>
                <a:cubicBezTo>
                  <a:pt x="55" y="436"/>
                  <a:pt x="0" y="419"/>
                  <a:pt x="0" y="394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66"/>
                  <a:pt x="55" y="483"/>
                  <a:pt x="123" y="483"/>
                </a:cubicBezTo>
                <a:close/>
                <a:moveTo>
                  <a:pt x="717" y="436"/>
                </a:moveTo>
                <a:cubicBezTo>
                  <a:pt x="649" y="436"/>
                  <a:pt x="594" y="419"/>
                  <a:pt x="594" y="394"/>
                </a:cubicBezTo>
                <a:cubicBezTo>
                  <a:pt x="594" y="441"/>
                  <a:pt x="594" y="441"/>
                  <a:pt x="594" y="441"/>
                </a:cubicBezTo>
                <a:cubicBezTo>
                  <a:pt x="594" y="466"/>
                  <a:pt x="649" y="483"/>
                  <a:pt x="717" y="483"/>
                </a:cubicBezTo>
                <a:cubicBezTo>
                  <a:pt x="785" y="483"/>
                  <a:pt x="840" y="466"/>
                  <a:pt x="840" y="441"/>
                </a:cubicBezTo>
                <a:cubicBezTo>
                  <a:pt x="840" y="394"/>
                  <a:pt x="840" y="394"/>
                  <a:pt x="840" y="394"/>
                </a:cubicBezTo>
                <a:cubicBezTo>
                  <a:pt x="840" y="419"/>
                  <a:pt x="785" y="436"/>
                  <a:pt x="717" y="436"/>
                </a:cubicBezTo>
                <a:close/>
                <a:moveTo>
                  <a:pt x="594" y="377"/>
                </a:moveTo>
                <a:cubicBezTo>
                  <a:pt x="594" y="402"/>
                  <a:pt x="649" y="422"/>
                  <a:pt x="717" y="422"/>
                </a:cubicBezTo>
                <a:cubicBezTo>
                  <a:pt x="785" y="422"/>
                  <a:pt x="840" y="402"/>
                  <a:pt x="840" y="377"/>
                </a:cubicBezTo>
                <a:cubicBezTo>
                  <a:pt x="840" y="352"/>
                  <a:pt x="785" y="332"/>
                  <a:pt x="717" y="332"/>
                </a:cubicBezTo>
                <a:cubicBezTo>
                  <a:pt x="649" y="332"/>
                  <a:pt x="594" y="352"/>
                  <a:pt x="594" y="377"/>
                </a:cubicBezTo>
                <a:close/>
                <a:moveTo>
                  <a:pt x="717" y="497"/>
                </a:moveTo>
                <a:cubicBezTo>
                  <a:pt x="649" y="497"/>
                  <a:pt x="594" y="480"/>
                  <a:pt x="594" y="455"/>
                </a:cubicBezTo>
                <a:cubicBezTo>
                  <a:pt x="594" y="503"/>
                  <a:pt x="594" y="503"/>
                  <a:pt x="594" y="503"/>
                </a:cubicBezTo>
                <a:cubicBezTo>
                  <a:pt x="594" y="528"/>
                  <a:pt x="649" y="545"/>
                  <a:pt x="717" y="545"/>
                </a:cubicBezTo>
                <a:cubicBezTo>
                  <a:pt x="785" y="545"/>
                  <a:pt x="840" y="528"/>
                  <a:pt x="840" y="503"/>
                </a:cubicBezTo>
                <a:cubicBezTo>
                  <a:pt x="840" y="455"/>
                  <a:pt x="840" y="455"/>
                  <a:pt x="840" y="455"/>
                </a:cubicBezTo>
                <a:cubicBezTo>
                  <a:pt x="840" y="480"/>
                  <a:pt x="785" y="497"/>
                  <a:pt x="717" y="497"/>
                </a:cubicBezTo>
                <a:close/>
              </a:path>
            </a:pathLst>
          </a:custGeom>
          <a:solidFill>
            <a:srgbClr val="E6C2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7575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g1781cbd712a_0_265"/>
          <p:cNvSpPr txBox="1"/>
          <p:nvPr/>
        </p:nvSpPr>
        <p:spPr>
          <a:xfrm>
            <a:off x="6316500" y="4333975"/>
            <a:ext cx="2516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F284B"/>
                </a:solidFill>
                <a:latin typeface="Open Sans"/>
                <a:ea typeface="Open Sans"/>
                <a:cs typeface="Open Sans"/>
                <a:sym typeface="Open Sans"/>
              </a:rPr>
              <a:t>Provide solutions for fast and easy adoption of Sets through partnerships and adaptation of Sets</a:t>
            </a:r>
            <a:endParaRPr b="1" i="0" sz="1200" u="none" cap="none" strike="noStrike">
              <a:solidFill>
                <a:srgbClr val="1F28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g1781cbd712a_0_265"/>
          <p:cNvSpPr txBox="1"/>
          <p:nvPr/>
        </p:nvSpPr>
        <p:spPr>
          <a:xfrm>
            <a:off x="9121500" y="4333966"/>
            <a:ext cx="2516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F284B"/>
                </a:solidFill>
                <a:latin typeface="Open Sans"/>
                <a:ea typeface="Open Sans"/>
                <a:cs typeface="Open Sans"/>
                <a:sym typeface="Open Sans"/>
              </a:rPr>
              <a:t>Strengthen our key relationships with organisations who support our mission now and looking ahead over the next decade </a:t>
            </a:r>
            <a:endParaRPr b="1" i="0" sz="1200" u="none" cap="none" strike="noStrike">
              <a:solidFill>
                <a:srgbClr val="1F28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g1781cbd712a_0_265"/>
          <p:cNvSpPr txBox="1"/>
          <p:nvPr/>
        </p:nvSpPr>
        <p:spPr>
          <a:xfrm>
            <a:off x="3511500" y="4333966"/>
            <a:ext cx="2516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F284B"/>
                </a:solidFill>
                <a:latin typeface="Open Sans"/>
                <a:ea typeface="Open Sans"/>
                <a:cs typeface="Open Sans"/>
                <a:sym typeface="Open Sans"/>
              </a:rPr>
              <a:t>Build and grow the coalition for outcomes measurement, strengthening the global VBHC community</a:t>
            </a:r>
            <a:endParaRPr b="1" i="0" sz="1600" u="none" cap="none" strike="noStrike">
              <a:solidFill>
                <a:srgbClr val="1F28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g1781cbd712a_0_265"/>
          <p:cNvSpPr txBox="1"/>
          <p:nvPr/>
        </p:nvSpPr>
        <p:spPr>
          <a:xfrm>
            <a:off x="706500" y="4333966"/>
            <a:ext cx="2516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F284B"/>
                </a:solidFill>
                <a:latin typeface="Open Sans"/>
                <a:ea typeface="Open Sans"/>
                <a:cs typeface="Open Sans"/>
                <a:sym typeface="Open Sans"/>
              </a:rPr>
              <a:t>Demonstrate the value   created by existing Set use and new learning collaboratives, stepping up awareness of ICHOM</a:t>
            </a:r>
            <a:endParaRPr b="1" i="0" sz="1600" u="none" cap="none" strike="noStrike">
              <a:solidFill>
                <a:srgbClr val="1F284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73;p9" id="127" name="Google Shape;127;g14ea3f29ccd_0_0"/>
          <p:cNvPicPr preferRelativeResize="0"/>
          <p:nvPr/>
        </p:nvPicPr>
        <p:blipFill rotWithShape="1">
          <a:blip r:embed="rId4">
            <a:alphaModFix/>
          </a:blip>
          <a:srcRect b="27609" l="0" r="0" t="9425"/>
          <a:stretch/>
        </p:blipFill>
        <p:spPr>
          <a:xfrm>
            <a:off x="1842350" y="1559675"/>
            <a:ext cx="8182925" cy="407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4ea3f29ccd_0_0"/>
          <p:cNvSpPr/>
          <p:nvPr/>
        </p:nvSpPr>
        <p:spPr>
          <a:xfrm>
            <a:off x="0" y="6223703"/>
            <a:ext cx="12192000" cy="633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2"/>
              <a:buFont typeface="Calibri"/>
              <a:buNone/>
            </a:pPr>
            <a:r>
              <a:t/>
            </a:r>
            <a:endParaRPr b="0" i="0" sz="118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4ea3f29ccd_0_0"/>
          <p:cNvSpPr txBox="1"/>
          <p:nvPr/>
        </p:nvSpPr>
        <p:spPr>
          <a:xfrm>
            <a:off x="8209191" y="6329115"/>
            <a:ext cx="3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conference.ichom.org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g14ea3f29ccd_0_0"/>
          <p:cNvGrpSpPr/>
          <p:nvPr/>
        </p:nvGrpSpPr>
        <p:grpSpPr>
          <a:xfrm>
            <a:off x="-16" y="5899257"/>
            <a:ext cx="6296255" cy="658771"/>
            <a:chOff x="-1577999" y="6402733"/>
            <a:chExt cx="8845540" cy="925500"/>
          </a:xfrm>
        </p:grpSpPr>
        <p:sp>
          <p:nvSpPr>
            <p:cNvPr id="131" name="Google Shape;131;g14ea3f29ccd_0_0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14ea3f29ccd_0_0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g14ea3f29ccd_0_0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4ea3f29ccd_0_0"/>
          <p:cNvSpPr txBox="1"/>
          <p:nvPr/>
        </p:nvSpPr>
        <p:spPr>
          <a:xfrm>
            <a:off x="132351" y="1048325"/>
            <a:ext cx="5435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ICHOM HAS DEVELOPED 44 SETS TO DATE, COVERING 57% OF GLOBAL </a:t>
            </a:r>
            <a:r>
              <a:rPr b="0" i="0" lang="en-GB" sz="2300" u="none" cap="none" strike="noStrike">
                <a:solidFill>
                  <a:srgbClr val="242A54"/>
                </a:solidFill>
                <a:latin typeface="Open Sans"/>
                <a:ea typeface="Open Sans"/>
                <a:cs typeface="Open Sans"/>
                <a:sym typeface="Open Sans"/>
              </a:rPr>
              <a:t>DISEASE BURDEN</a:t>
            </a:r>
            <a:endParaRPr b="0" i="0" sz="2300" u="none" cap="none" strike="noStrike">
              <a:solidFill>
                <a:srgbClr val="242A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4ea3f29ccd_0_0"/>
          <p:cNvSpPr txBox="1"/>
          <p:nvPr/>
        </p:nvSpPr>
        <p:spPr>
          <a:xfrm rot="-5400575">
            <a:off x="945379" y="3401135"/>
            <a:ext cx="1794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% GBD (DALY)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g14ea3f29ccd_0_0"/>
          <p:cNvSpPr txBox="1"/>
          <p:nvPr/>
        </p:nvSpPr>
        <p:spPr>
          <a:xfrm>
            <a:off x="2379554" y="4110796"/>
            <a:ext cx="1422900" cy="1477800"/>
          </a:xfrm>
          <a:prstGeom prst="rect">
            <a:avLst/>
          </a:prstGeom>
          <a:gradFill>
            <a:gsLst>
              <a:gs pos="0">
                <a:srgbClr val="E0EDBD"/>
              </a:gs>
              <a:gs pos="100000">
                <a:srgbClr val="AECB5D"/>
              </a:gs>
            </a:gsLst>
            <a:lin ang="10800025" scaled="0"/>
          </a:gra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Localized Prostate Cancer 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Lower Back Pain 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Coronary Artery Disease 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Cataracts 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Parkinson’s Disease*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Cleft Lip and Palate*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Stroke 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Hip and Knee Osteoarthritis*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Macular Degeneration*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Lung Cancer*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Depression &amp; Anxiety*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Advanced Prostate Cancer*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7" name="Google Shape;137;g14ea3f29ccd_0_0"/>
          <p:cNvGrpSpPr/>
          <p:nvPr/>
        </p:nvGrpSpPr>
        <p:grpSpPr>
          <a:xfrm>
            <a:off x="1973629" y="2134995"/>
            <a:ext cx="8244741" cy="3734088"/>
            <a:chOff x="-223724" y="1048491"/>
            <a:chExt cx="8068840" cy="2926172"/>
          </a:xfrm>
        </p:grpSpPr>
        <p:cxnSp>
          <p:nvCxnSpPr>
            <p:cNvPr id="138" name="Google Shape;138;g14ea3f29ccd_0_0"/>
            <p:cNvCxnSpPr/>
            <p:nvPr/>
          </p:nvCxnSpPr>
          <p:spPr>
            <a:xfrm>
              <a:off x="-4136" y="1141715"/>
              <a:ext cx="11700" cy="26061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g14ea3f29ccd_0_0"/>
            <p:cNvCxnSpPr/>
            <p:nvPr/>
          </p:nvCxnSpPr>
          <p:spPr>
            <a:xfrm>
              <a:off x="-13384" y="3745305"/>
              <a:ext cx="7858500" cy="156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0" name="Google Shape;140;g14ea3f29ccd_0_0"/>
            <p:cNvSpPr txBox="1"/>
            <p:nvPr/>
          </p:nvSpPr>
          <p:spPr>
            <a:xfrm>
              <a:off x="-223724" y="1048491"/>
              <a:ext cx="424800" cy="27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60</a:t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50</a:t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40</a:t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30</a:t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10</a:t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t/>
              </a:r>
              <a:endParaRPr b="1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rbe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orbel"/>
                <a:buNone/>
              </a:pPr>
              <a:r>
                <a:rPr b="1" i="0" lang="en-GB" sz="9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0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4ea3f29ccd_0_0"/>
            <p:cNvSpPr txBox="1"/>
            <p:nvPr/>
          </p:nvSpPr>
          <p:spPr>
            <a:xfrm>
              <a:off x="382582" y="3704298"/>
              <a:ext cx="10563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orbel"/>
                <a:buNone/>
              </a:pPr>
              <a:r>
                <a:rPr b="1" i="0" lang="en-GB" sz="13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2013 - 2014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4ea3f29ccd_0_0"/>
            <p:cNvSpPr txBox="1"/>
            <p:nvPr/>
          </p:nvSpPr>
          <p:spPr>
            <a:xfrm>
              <a:off x="1879140" y="3709462"/>
              <a:ext cx="11589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orbel"/>
                <a:buNone/>
              </a:pPr>
              <a:r>
                <a:rPr b="1" i="0" lang="en-GB" sz="13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2015 - 2016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4ea3f29ccd_0_0"/>
            <p:cNvSpPr txBox="1"/>
            <p:nvPr/>
          </p:nvSpPr>
          <p:spPr>
            <a:xfrm>
              <a:off x="3461496" y="3704298"/>
              <a:ext cx="10563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orbel"/>
                <a:buNone/>
              </a:pPr>
              <a:r>
                <a:rPr b="1" i="0" lang="en-GB" sz="13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2017 - 2018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4ea3f29ccd_0_0"/>
            <p:cNvSpPr txBox="1"/>
            <p:nvPr/>
          </p:nvSpPr>
          <p:spPr>
            <a:xfrm>
              <a:off x="5073949" y="3709463"/>
              <a:ext cx="10563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orbel"/>
                <a:buNone/>
              </a:pPr>
              <a:r>
                <a:rPr b="1" i="0" lang="en-GB" sz="13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2019 - 2021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4ea3f29ccd_0_0"/>
            <p:cNvSpPr txBox="1"/>
            <p:nvPr/>
          </p:nvSpPr>
          <p:spPr>
            <a:xfrm>
              <a:off x="6671681" y="3709463"/>
              <a:ext cx="953700" cy="2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orbel"/>
                <a:buNone/>
              </a:pPr>
              <a:r>
                <a:rPr b="1" i="0" lang="en-GB" sz="1300" u="none" cap="none" strike="noStrike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2022- 2023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g14ea3f29ccd_0_0"/>
          <p:cNvSpPr txBox="1"/>
          <p:nvPr/>
        </p:nvSpPr>
        <p:spPr>
          <a:xfrm>
            <a:off x="3973504" y="3939271"/>
            <a:ext cx="1422900" cy="1649700"/>
          </a:xfrm>
          <a:prstGeom prst="rect">
            <a:avLst/>
          </a:prstGeom>
          <a:gradFill>
            <a:gsLst>
              <a:gs pos="0">
                <a:srgbClr val="E0EDBD"/>
              </a:gs>
              <a:gs pos="100000">
                <a:srgbClr val="AECB5D"/>
              </a:gs>
            </a:gsLst>
            <a:lin ang="10800025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Breast Cancer*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Dementia*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Heart Failure*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Pregnancy and Childbirth*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Colorectal Cancer*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Older Persons*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Overactive Bladder*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Craniofacial Microsomia*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13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Inflammatory Bowel Disease*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g14ea3f29ccd_0_0"/>
          <p:cNvSpPr txBox="1"/>
          <p:nvPr/>
        </p:nvSpPr>
        <p:spPr>
          <a:xfrm>
            <a:off x="5567454" y="3636546"/>
            <a:ext cx="1422900" cy="1952700"/>
          </a:xfrm>
          <a:prstGeom prst="rect">
            <a:avLst/>
          </a:prstGeom>
          <a:gradFill>
            <a:gsLst>
              <a:gs pos="0">
                <a:srgbClr val="E0EDBD"/>
              </a:gs>
              <a:gs pos="100000">
                <a:srgbClr val="AECB5D"/>
              </a:gs>
            </a:gsLst>
            <a:lin ang="10800025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Chronic Kidney Disease*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Hypertension*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Inflammatory  Arthritis*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Congenital Upper Limb Anomalies*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Pediatric Facial Palsy*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22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Diabetes (I &amp;II)*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g14ea3f29ccd_0_0"/>
          <p:cNvSpPr txBox="1"/>
          <p:nvPr/>
        </p:nvSpPr>
        <p:spPr>
          <a:xfrm>
            <a:off x="7167679" y="3229446"/>
            <a:ext cx="1422900" cy="2359200"/>
          </a:xfrm>
          <a:prstGeom prst="rect">
            <a:avLst/>
          </a:prstGeom>
          <a:gradFill>
            <a:gsLst>
              <a:gs pos="0">
                <a:srgbClr val="E0EDBD"/>
              </a:gs>
              <a:gs pos="100000">
                <a:srgbClr val="AECB5D"/>
              </a:gs>
            </a:gsLst>
            <a:lin ang="10800025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28.  Atrial Fibrillation*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29. Adult Health*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30. Pediatric Health*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31. Congenital  Heart  Disease*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32. Hand &amp; Wrist Osteoarthritis*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33. Oral Health*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34. Addiction*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35. Personality Disorder*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36. Psychotic Disorders*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37. Preterm and Hospitalized Newborn Health*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38. Pediatric Depression &amp; Anxiety*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39. COVID-19*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40. Autism Spectrum Disorders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g14ea3f29ccd_0_0"/>
          <p:cNvSpPr txBox="1"/>
          <p:nvPr/>
        </p:nvSpPr>
        <p:spPr>
          <a:xfrm>
            <a:off x="8738679" y="2455696"/>
            <a:ext cx="1422900" cy="3133500"/>
          </a:xfrm>
          <a:prstGeom prst="rect">
            <a:avLst/>
          </a:prstGeom>
          <a:gradFill>
            <a:gsLst>
              <a:gs pos="0">
                <a:srgbClr val="E0EDBD"/>
              </a:gs>
              <a:gs pos="100000">
                <a:srgbClr val="AECB5D"/>
              </a:gs>
            </a:gsLst>
            <a:lin ang="10800025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Heart Valve Disease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Venous Thromboembolism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Eating Disorders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Neurodevelopmental Disorders </a:t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GB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Epilepsy</a:t>
            </a:r>
            <a:endParaRPr b="0" i="0" sz="800" u="none" cap="none" strike="noStrik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HIV / AIDS</a:t>
            </a:r>
            <a:endParaRPr b="0" i="0" sz="800" u="none" cap="none" strike="noStrik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Obesity (TBD)</a:t>
            </a:r>
            <a:endParaRPr b="0" i="0" sz="800" u="none" cap="none" strike="noStrik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Myeloma (TBD)</a:t>
            </a:r>
            <a:endParaRPr b="0" i="0" sz="800" u="none" cap="none" strike="noStrik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0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AutoNum type="arabicPeriod" startAt="41"/>
            </a:pPr>
            <a:r>
              <a:rPr b="0" i="0" lang="en-GB" sz="8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Trauma (TBD)</a:t>
            </a:r>
            <a:endParaRPr b="0" i="0" sz="800" u="none" cap="none" strike="noStrike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50" name="Google Shape;150;g14ea3f29ccd_0_0"/>
          <p:cNvCxnSpPr>
            <a:stCxn id="148" idx="0"/>
            <a:endCxn id="149" idx="0"/>
          </p:cNvCxnSpPr>
          <p:nvPr/>
        </p:nvCxnSpPr>
        <p:spPr>
          <a:xfrm flipH="1" rot="10800000">
            <a:off x="7879129" y="2455746"/>
            <a:ext cx="1571100" cy="773700"/>
          </a:xfrm>
          <a:prstGeom prst="straightConnector1">
            <a:avLst/>
          </a:prstGeom>
          <a:noFill/>
          <a:ln cap="flat" cmpd="sng" w="19050">
            <a:solidFill>
              <a:srgbClr val="2124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g14ea3f29ccd_0_0"/>
          <p:cNvCxnSpPr>
            <a:stCxn id="136" idx="0"/>
            <a:endCxn id="146" idx="0"/>
          </p:cNvCxnSpPr>
          <p:nvPr/>
        </p:nvCxnSpPr>
        <p:spPr>
          <a:xfrm flipH="1" rot="10800000">
            <a:off x="3091004" y="3939196"/>
            <a:ext cx="1593900" cy="171600"/>
          </a:xfrm>
          <a:prstGeom prst="straightConnector1">
            <a:avLst/>
          </a:prstGeom>
          <a:noFill/>
          <a:ln cap="flat" cmpd="sng" w="19050">
            <a:solidFill>
              <a:srgbClr val="2124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g14ea3f29ccd_0_0"/>
          <p:cNvCxnSpPr>
            <a:stCxn id="146" idx="0"/>
            <a:endCxn id="147" idx="0"/>
          </p:cNvCxnSpPr>
          <p:nvPr/>
        </p:nvCxnSpPr>
        <p:spPr>
          <a:xfrm flipH="1" rot="10800000">
            <a:off x="4684954" y="3636571"/>
            <a:ext cx="1593900" cy="302700"/>
          </a:xfrm>
          <a:prstGeom prst="straightConnector1">
            <a:avLst/>
          </a:prstGeom>
          <a:noFill/>
          <a:ln cap="flat" cmpd="sng" w="19050">
            <a:solidFill>
              <a:srgbClr val="2124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g14ea3f29ccd_0_0"/>
          <p:cNvCxnSpPr>
            <a:endCxn id="148" idx="0"/>
          </p:cNvCxnSpPr>
          <p:nvPr/>
        </p:nvCxnSpPr>
        <p:spPr>
          <a:xfrm flipH="1" rot="10800000">
            <a:off x="6278929" y="3229446"/>
            <a:ext cx="1600200" cy="407100"/>
          </a:xfrm>
          <a:prstGeom prst="straightConnector1">
            <a:avLst/>
          </a:prstGeom>
          <a:noFill/>
          <a:ln cap="flat" cmpd="sng" w="19050">
            <a:solidFill>
              <a:srgbClr val="2124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" name="Google Shape;154;g14ea3f29ccd_0_0"/>
          <p:cNvSpPr txBox="1"/>
          <p:nvPr/>
        </p:nvSpPr>
        <p:spPr>
          <a:xfrm>
            <a:off x="10309678" y="5175150"/>
            <a:ext cx="17589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Corbel"/>
              <a:buNone/>
            </a:pPr>
            <a:r>
              <a:rPr b="0" i="0" lang="en-GB" sz="800" u="none" cap="none" strike="noStrike">
                <a:solidFill>
                  <a:srgbClr val="21243E"/>
                </a:solidFill>
                <a:latin typeface="Corbel"/>
                <a:ea typeface="Corbel"/>
                <a:cs typeface="Corbel"/>
                <a:sym typeface="Corbel"/>
              </a:rPr>
              <a:t>Percentage of global disease burden coverage is based on average from Global Burden of Disease Study 2019 (IHME) and World Health Organization GHO 2019.</a:t>
            </a:r>
            <a:endParaRPr b="0" i="0" sz="1100" u="none" cap="none" strike="noStrike">
              <a:solidFill>
                <a:srgbClr val="21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81cbd712a_0_276"/>
          <p:cNvSpPr/>
          <p:nvPr/>
        </p:nvSpPr>
        <p:spPr>
          <a:xfrm>
            <a:off x="0" y="6223703"/>
            <a:ext cx="12192000" cy="633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2"/>
              <a:buFont typeface="Calibri"/>
              <a:buNone/>
            </a:pPr>
            <a:r>
              <a:t/>
            </a:r>
            <a:endParaRPr b="0" i="0" sz="118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781cbd712a_0_276"/>
          <p:cNvSpPr txBox="1"/>
          <p:nvPr/>
        </p:nvSpPr>
        <p:spPr>
          <a:xfrm>
            <a:off x="8209191" y="6329115"/>
            <a:ext cx="3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conference.ichom.org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g1781cbd712a_0_276"/>
          <p:cNvGrpSpPr/>
          <p:nvPr/>
        </p:nvGrpSpPr>
        <p:grpSpPr>
          <a:xfrm>
            <a:off x="-16" y="5899259"/>
            <a:ext cx="6296255" cy="658771"/>
            <a:chOff x="-1577999" y="6402733"/>
            <a:chExt cx="8845540" cy="925500"/>
          </a:xfrm>
        </p:grpSpPr>
        <p:sp>
          <p:nvSpPr>
            <p:cNvPr id="163" name="Google Shape;163;g1781cbd712a_0_276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1781cbd712a_0_276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g1781cbd712a_0_276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781cbd712a_0_276"/>
          <p:cNvSpPr txBox="1"/>
          <p:nvPr/>
        </p:nvSpPr>
        <p:spPr>
          <a:xfrm>
            <a:off x="324876" y="1080475"/>
            <a:ext cx="543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0" i="0" lang="en-GB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ICHOM LEARNING COLLABORATIVES</a:t>
            </a:r>
            <a:endParaRPr b="0" i="0" sz="2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7" name="Google Shape;167;g1781cbd712a_0_276"/>
          <p:cNvGrpSpPr/>
          <p:nvPr/>
        </p:nvGrpSpPr>
        <p:grpSpPr>
          <a:xfrm>
            <a:off x="2400523" y="1986205"/>
            <a:ext cx="7390710" cy="3736915"/>
            <a:chOff x="2118925" y="475972"/>
            <a:chExt cx="7693848" cy="3890188"/>
          </a:xfrm>
        </p:grpSpPr>
        <p:grpSp>
          <p:nvGrpSpPr>
            <p:cNvPr id="168" name="Google Shape;168;g1781cbd712a_0_276"/>
            <p:cNvGrpSpPr/>
            <p:nvPr/>
          </p:nvGrpSpPr>
          <p:grpSpPr>
            <a:xfrm>
              <a:off x="2118925" y="475972"/>
              <a:ext cx="7693848" cy="3890188"/>
              <a:chOff x="962618" y="1427121"/>
              <a:chExt cx="10162261" cy="5138276"/>
            </a:xfrm>
          </p:grpSpPr>
          <p:pic>
            <p:nvPicPr>
              <p:cNvPr id="169" name="Google Shape;169;g1781cbd712a_0_276"/>
              <p:cNvPicPr preferRelativeResize="0"/>
              <p:nvPr/>
            </p:nvPicPr>
            <p:blipFill rotWithShape="1">
              <a:blip r:embed="rId4">
                <a:alphaModFix/>
              </a:blip>
              <a:srcRect b="13735" l="0" r="0" t="22524"/>
              <a:stretch/>
            </p:blipFill>
            <p:spPr>
              <a:xfrm>
                <a:off x="962618" y="2238208"/>
                <a:ext cx="9625171" cy="35334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0" name="Google Shape;170;g1781cbd712a_0_276"/>
              <p:cNvSpPr/>
              <p:nvPr/>
            </p:nvSpPr>
            <p:spPr>
              <a:xfrm>
                <a:off x="1391143" y="4707375"/>
                <a:ext cx="1323900" cy="765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g1781cbd712a_0_276"/>
              <p:cNvSpPr/>
              <p:nvPr/>
            </p:nvSpPr>
            <p:spPr>
              <a:xfrm>
                <a:off x="1457955" y="4971277"/>
                <a:ext cx="978300" cy="1123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2" name="Google Shape;172;g1781cbd712a_0_27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457826" y="1566436"/>
                <a:ext cx="785697" cy="10170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g1781cbd712a_0_27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171866" y="1427121"/>
                <a:ext cx="789407" cy="10218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g1781cbd712a_0_27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846247" y="1582026"/>
                <a:ext cx="757117" cy="9663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g1781cbd712a_0_276"/>
              <p:cNvPicPr preferRelativeResize="0"/>
              <p:nvPr/>
            </p:nvPicPr>
            <p:blipFill rotWithShape="1">
              <a:blip r:embed="rId8">
                <a:alphaModFix/>
              </a:blip>
              <a:srcRect b="3035" l="3971" r="3665" t="2364"/>
              <a:stretch/>
            </p:blipFill>
            <p:spPr>
              <a:xfrm>
                <a:off x="10193939" y="4307554"/>
                <a:ext cx="752520" cy="923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g1781cbd712a_0_276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9884030" y="4971277"/>
                <a:ext cx="752520" cy="9982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177;g1781cbd712a_0_276"/>
              <p:cNvPicPr preferRelativeResize="0"/>
              <p:nvPr/>
            </p:nvPicPr>
            <p:blipFill rotWithShape="1">
              <a:blip r:embed="rId10">
                <a:alphaModFix/>
              </a:blip>
              <a:srcRect b="2650" l="2673" r="1860" t="2365"/>
              <a:stretch/>
            </p:blipFill>
            <p:spPr>
              <a:xfrm>
                <a:off x="9295790" y="5456368"/>
                <a:ext cx="789407" cy="9870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178;g1781cbd712a_0_276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405800" y="5625527"/>
                <a:ext cx="789407" cy="939870"/>
              </a:xfrm>
              <a:prstGeom prst="rect">
                <a:avLst/>
              </a:prstGeom>
              <a:noFill/>
              <a:ln>
                <a:noFill/>
              </a:ln>
              <a:effectLst>
                <a:outerShdw rotWithShape="0" algn="ctr" dir="5400000" dist="38100">
                  <a:srgbClr val="808188">
                    <a:alpha val="39215"/>
                  </a:srgbClr>
                </a:outerShdw>
              </a:effectLst>
            </p:spPr>
          </p:pic>
          <p:pic>
            <p:nvPicPr>
              <p:cNvPr id="179" name="Google Shape;179;g1781cbd712a_0_276"/>
              <p:cNvPicPr preferRelativeResize="0"/>
              <p:nvPr/>
            </p:nvPicPr>
            <p:blipFill rotWithShape="1">
              <a:blip r:embed="rId12">
                <a:alphaModFix/>
              </a:blip>
              <a:srcRect b="2528" l="2823" r="2397" t="2358"/>
              <a:stretch/>
            </p:blipFill>
            <p:spPr>
              <a:xfrm>
                <a:off x="7552697" y="5456368"/>
                <a:ext cx="752520" cy="9413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g1781cbd712a_0_276"/>
              <p:cNvPicPr preferRelativeResize="0"/>
              <p:nvPr/>
            </p:nvPicPr>
            <p:blipFill rotWithShape="1">
              <a:blip r:embed="rId13">
                <a:alphaModFix/>
              </a:blip>
              <a:srcRect b="2017" l="1687" r="1860" t="1409"/>
              <a:stretch/>
            </p:blipFill>
            <p:spPr>
              <a:xfrm>
                <a:off x="9563997" y="1966177"/>
                <a:ext cx="801847" cy="8657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g1781cbd712a_0_276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0075894" y="2612535"/>
                <a:ext cx="801847" cy="10238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g1781cbd712a_0_276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0372359" y="3474256"/>
                <a:ext cx="752520" cy="8838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g1781cbd712a_0_276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6703818" y="5052135"/>
                <a:ext cx="759583" cy="9870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g1781cbd712a_0_276"/>
              <p:cNvPicPr preferRelativeResize="0"/>
              <p:nvPr/>
            </p:nvPicPr>
            <p:blipFill rotWithShape="1">
              <a:blip r:embed="rId17">
                <a:alphaModFix/>
              </a:blip>
              <a:srcRect b="2371" l="5524" r="8415" t="0"/>
              <a:stretch/>
            </p:blipFill>
            <p:spPr>
              <a:xfrm>
                <a:off x="6993769" y="2325830"/>
                <a:ext cx="3290100" cy="33582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735667" y="3073537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499477" y="2290225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296160" y="2462128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952355" y="2290225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60647" y="3149737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468062" y="2032372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671379" y="1860469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1781cbd712a_0_27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757331" y="2719981"/>
              <a:ext cx="325447" cy="3555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3" name="Google Shape;193;g1781cbd712a_0_27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171364" y="4681702"/>
            <a:ext cx="365670" cy="36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781cbd712a_0_27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710587" y="5265187"/>
            <a:ext cx="658775" cy="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781cbd712a_0_276"/>
          <p:cNvSpPr/>
          <p:nvPr/>
        </p:nvSpPr>
        <p:spPr>
          <a:xfrm>
            <a:off x="2827025" y="4275721"/>
            <a:ext cx="722400" cy="1293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E6C252"/>
              </a:gs>
              <a:gs pos="10000">
                <a:srgbClr val="EDC546"/>
              </a:gs>
              <a:gs pos="40000">
                <a:srgbClr val="F9E29D"/>
              </a:gs>
              <a:gs pos="50000">
                <a:srgbClr val="FFF4CB"/>
              </a:gs>
              <a:gs pos="60000">
                <a:srgbClr val="F9E29D"/>
              </a:gs>
              <a:gs pos="82000">
                <a:srgbClr val="E6C252"/>
              </a:gs>
              <a:gs pos="95000">
                <a:srgbClr val="EDC546"/>
              </a:gs>
              <a:gs pos="100000">
                <a:srgbClr val="EDC546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781cbd712a_0_287"/>
          <p:cNvSpPr/>
          <p:nvPr/>
        </p:nvSpPr>
        <p:spPr>
          <a:xfrm>
            <a:off x="0" y="6223703"/>
            <a:ext cx="12192000" cy="6339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82"/>
              <a:buFont typeface="Calibri"/>
              <a:buNone/>
            </a:pPr>
            <a:r>
              <a:t/>
            </a:r>
            <a:endParaRPr b="0" i="0" sz="1182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781cbd712a_0_287"/>
          <p:cNvSpPr txBox="1"/>
          <p:nvPr/>
        </p:nvSpPr>
        <p:spPr>
          <a:xfrm>
            <a:off x="8209191" y="6329115"/>
            <a:ext cx="3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conference.ichom.org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g1781cbd712a_0_287"/>
          <p:cNvGrpSpPr/>
          <p:nvPr/>
        </p:nvGrpSpPr>
        <p:grpSpPr>
          <a:xfrm>
            <a:off x="-16" y="5899259"/>
            <a:ext cx="6296255" cy="658771"/>
            <a:chOff x="-1577999" y="6402733"/>
            <a:chExt cx="8845540" cy="925500"/>
          </a:xfrm>
        </p:grpSpPr>
        <p:sp>
          <p:nvSpPr>
            <p:cNvPr id="204" name="Google Shape;204;g1781cbd712a_0_287"/>
            <p:cNvSpPr/>
            <p:nvPr/>
          </p:nvSpPr>
          <p:spPr>
            <a:xfrm>
              <a:off x="-1577999" y="6402733"/>
              <a:ext cx="8035200" cy="92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781cbd712a_0_287"/>
            <p:cNvSpPr/>
            <p:nvPr/>
          </p:nvSpPr>
          <p:spPr>
            <a:xfrm>
              <a:off x="5646941" y="6402733"/>
              <a:ext cx="1620600" cy="925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82"/>
                <a:buFont typeface="Calibri"/>
                <a:buNone/>
              </a:pPr>
              <a:r>
                <a:rPr b="0" i="0" lang="en-GB" sz="1182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g1781cbd712a_0_287"/>
          <p:cNvSpPr txBox="1"/>
          <p:nvPr/>
        </p:nvSpPr>
        <p:spPr>
          <a:xfrm>
            <a:off x="324870" y="6018403"/>
            <a:ext cx="62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A54"/>
              </a:buClr>
              <a:buSzPts val="2000"/>
              <a:buFont typeface="Calibri"/>
              <a:buNone/>
            </a:pPr>
            <a:r>
              <a:rPr b="1" i="0" lang="en-GB" sz="2000" u="none" cap="none" strike="noStrike">
                <a:solidFill>
                  <a:srgbClr val="242A54"/>
                </a:solidFill>
                <a:latin typeface="Calibri"/>
                <a:ea typeface="Calibri"/>
                <a:cs typeface="Calibri"/>
                <a:sym typeface="Calibri"/>
              </a:rPr>
              <a:t>1-3 November 2022 | Boston Park Plaza, Boston </a:t>
            </a:r>
            <a:endParaRPr b="0" i="0" sz="2000" u="none" cap="none" strike="noStrike">
              <a:solidFill>
                <a:srgbClr val="242A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781cbd712a_0_287"/>
          <p:cNvSpPr txBox="1"/>
          <p:nvPr/>
        </p:nvSpPr>
        <p:spPr>
          <a:xfrm>
            <a:off x="3687087" y="2104748"/>
            <a:ext cx="481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</a:pPr>
            <a:r>
              <a:rPr b="1" i="0" lang="en-GB" sz="3600" u="none" cap="none" strike="noStrike">
                <a:solidFill>
                  <a:srgbClr val="21243E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b="1" i="0" sz="3600" u="none" cap="none" strike="noStrike">
              <a:solidFill>
                <a:srgbClr val="2124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2022-07-19T10:17:46Z</dcterms:created>
  <dc:creator>Sarah Gray</dc:creator>
</cp:coreProperties>
</file>