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iya7K8jxJSOJUTyIEOt8OPnmTDJ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39765bedab_0_3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6" name="Google Shape;86;g139765bedab_0_3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4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2" name="Google Shape;22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2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2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2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g139765bedab_0_320"/>
          <p:cNvPicPr preferRelativeResize="0"/>
          <p:nvPr/>
        </p:nvPicPr>
        <p:blipFill rotWithShape="1">
          <a:blip r:embed="rId3">
            <a:alphaModFix/>
          </a:blip>
          <a:srcRect b="0" l="0" r="36876" t="0"/>
          <a:stretch/>
        </p:blipFill>
        <p:spPr>
          <a:xfrm flipH="1" rot="10800000">
            <a:off x="0" y="0"/>
            <a:ext cx="12192000" cy="6858002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139765bedab_0_320"/>
          <p:cNvPicPr preferRelativeResize="0"/>
          <p:nvPr/>
        </p:nvPicPr>
        <p:blipFill rotWithShape="1">
          <a:blip r:embed="rId4">
            <a:alphaModFix/>
          </a:blip>
          <a:srcRect b="4576" l="0" r="0" t="3886"/>
          <a:stretch/>
        </p:blipFill>
        <p:spPr>
          <a:xfrm>
            <a:off x="0" y="1998949"/>
            <a:ext cx="12192000" cy="482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" id="90" name="Google Shape;90;g139765bedab_0_32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073899" y="191077"/>
            <a:ext cx="4978401" cy="18514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2022-07-19T10:17:46Z</dcterms:created>
  <dc:creator>Sarah Gray</dc:creator>
</cp:coreProperties>
</file>